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9"/>
  </p:notesMasterIdLst>
  <p:sldIdLst>
    <p:sldId id="266" r:id="rId2"/>
    <p:sldId id="341" r:id="rId3"/>
    <p:sldId id="322" r:id="rId4"/>
    <p:sldId id="323" r:id="rId5"/>
    <p:sldId id="324" r:id="rId6"/>
    <p:sldId id="342" r:id="rId7"/>
    <p:sldId id="325" r:id="rId8"/>
    <p:sldId id="326" r:id="rId9"/>
    <p:sldId id="327" r:id="rId10"/>
    <p:sldId id="331" r:id="rId11"/>
    <p:sldId id="339" r:id="rId12"/>
    <p:sldId id="340" r:id="rId13"/>
    <p:sldId id="336" r:id="rId14"/>
    <p:sldId id="332" r:id="rId15"/>
    <p:sldId id="335" r:id="rId16"/>
    <p:sldId id="333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84"/>
    <a:srgbClr val="0000FF"/>
    <a:srgbClr val="150860"/>
    <a:srgbClr val="1C1573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26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59:52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7545 9951 534 0,'0'-12'8'16,"0"1"24"-16,-5-2 31 16,0 1-12-16,-3-2-13 0,-3 1 6 15,1 0-13-15,-5 3-6 16,-1 2-5-16,-2 3-13 16,-4 5-4-16,-1 0-1 15,-2 5-2-15,1 8-2 16,3 5 4-16,0 1-6 15,2 7 3-15,7-2-1 0,4 5 1 16,3 0 0-16,5 3 2 16,0 2-4-16,12 3 3 15,0 3 0-15,8 0 0 16,-1 5 0-16,3 0 0 16,0-1 0-16,0 1 1 0,-3 1 0 15,-5-5-1-15,-5 3 0 16,-5 0 1-16,-4-5 1 15,0 0-1-15,-13-3 4 16,-1-3 6-16,-5-4-1 0,0-9-3 16,2-2 0-16,4-8-2 15,-2-2 0-15,4-6-2 16,1-2 1-16,0 0 0 16,1-6-20-16,4-4-54 15,-2-1-115-15</inkml:trace>
  <inkml:trace contextRef="#ctx0" brushRef="#br0" timeOffset="593.7362">6920 11039 578 0,'-13'0'29'15,"-1"0"-20"-15,1 2 35 16,4-2-11-16,4 2 1 0,4-1-2 15,1-1-10-15,0 0-7 16,1 0-7-16,11 0-10 16,5 0 3-16,7 0 2 15,6 2-3-15,8-2 1 0,3 0-43 16,6 0-61-16,-1-7-92 16</inkml:trace>
  <inkml:trace contextRef="#ctx0" brushRef="#br0" timeOffset="1343.6432">7713 11076 502 0,'6'0'12'15,"1"0"4"-15,0-7 42 0,4-4-5 16,-1-3-27-16,0-4-6 16,0-1-6-16,0-4 16 15,-5 0 8-15,-1-6-12 16,-4 2 11-16,0 1-7 16,0 1-6-16,-5 3-11 15,-2 6-9-15,-3 4-2 0,-2 5-2 16,-3 7-4-16,-3 0-2 15,-3 7 2-15,-5 10 2 16,-3 6 4-16,-3 6-4 16,-2 3 2-16,-2 4 0 0,-3 1 0 15,2 1 0-15,0-8 2 16,3 0-2-16,5-8 0 16,7-8 1-16,3-5-2 15,11-7 2-15,2-2 2 16,5-4-2-16,1-10-6 15,0-5-3-15,3-1 4 0,6-3-1 16,-1 1 0-16,2 4 5 16,1 4 0-16,-5 1-1 15,0 6 0-15,-3 4 0 16,-1 1 1-16,1 2-3 16,-2 0-2-16,1 2 2 15,2 5 1-15,3 0 1 0,0 4 1 16,6-1 0-16,-1 3 0 15,4-1 0-15,0 1 0 16,4 1 0-16,-1 1 0 0,0-2 1 16,1 0-2-16,-5-2 2 15,4-4-49-15,-5-5-91 16,-3-2-229-16</inkml:trace>
  <inkml:trace contextRef="#ctx0" brushRef="#br0" timeOffset="2421.6741">7701 9653 521 0,'0'0'14'0,"0"0"19"15,2 0 27-15,-2-5 5 16,2-6-43-16,1-1 9 15,1-6-4-15,-4-4 0 0,0-1 1 16,0 0-8-16,0-3-3 16,-7-4-1-16,-6 4-5 15,-3-1-4-15,-2 2 0 16,-2 6-4-16,-2 4 1 16,0 5-5-16,-3 9 1 0,-3 1-1 15,1 4 0-15,-1 10-2 16,-3 6 3-16,2 7-1 15,-5 3 0-15,2 3 1 16,0 0-1-16,-2-3 3 16,1-5-2-16,8-7-1 15,3-2 0-15,3-8 3 0,6-7-4 16,4-1 3-16,2 0-1 16,2-6-1-16,2-7-2 15,3-4-2-15,0 0 2 16,5 1 1-16,4 1-2 15,3 1 2-15,3 1 1 0,0 6-1 16,4 0 1-16,-4 6-1 16,4 1 2-16,-1 0-4 15,1 1 3-15,1 10-1 16,-1 0 3-16,0 3-2 16,-3-1-1-16,2 1 2 0,0 1 0 15,0-2 0-15,3-2 1 16,1-4-1-16,5 0 1 15,4-4-5-15,-2-3-41 16,-5 0-88-16,-2-6-165 16</inkml:trace>
  <inkml:trace contextRef="#ctx0" brushRef="#br0" timeOffset="3249.7787">8490 10001 606 0,'-13'-18'18'16,"-6"4"38"-16,2 3 0 16,1 2-30-16,0 5-19 15,2 4-2-15,1 4 0 16,4 12-4-16,4 8-4 15,3 2 0-15,2 12 2 0,0 3 0 16,2 3 0-16,5 4 1 16,0 4 0-16,0-2 0 15,-1-3 2-15,-3-4-1 16,-1-6 1-16,-2-10 1 16,0-4-35-16,-2-9-39 15,-7-7-87-15,-2-7-241 0</inkml:trace>
  <inkml:trace contextRef="#ctx0" brushRef="#br0" timeOffset="3390.3619">8202 10358 629 0,'-7'-5'25'0,"7"-2"12"16,0-3-4-16,17 3-28 16,11-4-6-16,10 1 0 15,6-2 1-15,9-1 0 16,3-2-108-16,1-2-192 15</inkml:trace>
  <inkml:trace contextRef="#ctx0" brushRef="#br0" timeOffset="3624.7105">8848 9958 718 0,'-14'-7'79'0,"1"0"-79"15,-1 7 15-15,9 0 1 16,0 9 5-16,3 7-14 0,2 7-8 16,0 6 1-16,11 10 3 15,4 2-1-15,2 9 2 16,3 4-2-16,3-3-2 16,2 1 3-16,2-5-21 15,0-10-85-15,0-12-97 16</inkml:trace>
  <inkml:trace contextRef="#ctx0" brushRef="#br0" timeOffset="4030.934">9147 10185 764 0,'-4'-6'3'15,"1"1"-5"-15,3 5 5 16,0 0 0-16,10 2-15 15,3 8 10-15,5 7 0 16,-2 3 1-16,0 0 1 0,-7 5-1 16,-3 0 1-16,-6-3 1 15,0-2 0-15,-2-4 0 16,-4-6 0-16,1-4 1 16,0-6 3-16,1 0 3 15,2-2 2-15,1-12-4 16,-1-8-2-16,2-4-3 0,0-3 0 15,0-3 0-15,0 3 1 16,0 6 11-16,0 7 6 16,3 7-4-16,-3 2-4 15,0 7-6-15,4 0-4 16,1 3-8-16,2 10 2 16,4 3 3-16,3 4 2 0,3 3 0 15,-1 0 1-15,4 2-1 16,-3-3-47-16,1-5-78 15,-1-6-112-15</inkml:trace>
  <inkml:trace contextRef="#ctx0" brushRef="#br0" timeOffset="4249.7004">9445 10042 724 0,'0'-11'51'0,"-2"-1"-37"15,2 6-1-15,7 6-12 16,7 2-5-16,3 12 0 16,2 10 2-16,3 6-1 15,0 10 5-15,-7 8 11 0,-5 5-4 16,-7 2-2-16,-3 2-3 16,0 3-3-16,-13-9 0 15,-1-8-100-15,-2-9-140 16</inkml:trace>
  <inkml:trace contextRef="#ctx0" brushRef="#br0" timeOffset="4718.3969">10104 10258 695 0,'-2'0'9'0,"-5"0"-4"15,7-5 36-15,7-1-9 16,11-3-28-16,7 0-5 16,5 1 0-16,9 0 0 15,-2 1-1-15,1 4-84 0,-6 1-35 16,-5 2-90-16</inkml:trace>
  <inkml:trace contextRef="#ctx0" brushRef="#br0" timeOffset="4874.6317">10195 10386 559 0,'-18'10'13'0,"6"-4"12"16,8 0 23-16,4-4-19 15,14-2-21-15,15 0 0 16,11-6 3-16,10-2-5 0,13-5-5 16,6-5-2-16,0 0-28 15,-2-5-134-15</inkml:trace>
  <inkml:trace contextRef="#ctx0" brushRef="#br0" timeOffset="5140.2557">10925 9997 673 0,'-5'-16'49'0,"-2"4"38"16,6 1-33-16,-1 6-29 16,2 1-10-16,0 4-1 15,0 4-12-15,2 12-9 0,7 9 5 16,0 9 2-16,0 9 1 16,2 7-2-16,-2 5 2 15,-1 2 1-15,-1-5-7 16,-3-6-82-16,-1-16-279 15</inkml:trace>
  <inkml:trace contextRef="#ctx0" brushRef="#br0" timeOffset="6812.028">8059 11828 617 0,'0'-14'67'0,"-4"-1"-63"16,-7 1 35-16,-1 1 19 15,-1 5-30-15,-6 0-19 0,-2 3-1 16,1 5 0-16,3 0-6 16,0 0 1-16,7 0 2 15,1 0-3-15,6 2-2 16,-2-1 1-16,5-1-2 0,0 2 0 15,0-2 0-15,6 0 1 16,1 2 1-16,0-2 1 16,0 0-1-16,1 0 1 15,-3 0 0-15,1 0 1 16,-5-2-1-16,1 0 0 16,-2 1 2-16,0-1 0 15,0 0-2-15,0 0 0 0,0 1-1 16,0-1-1-16,0 2 1 15,0-3-1-15,0 3 0 16,0-3 1-16,0 0-1 16,0 1 0-16,0-2 0 0,0 4 1 15,0-1-2-15,0 1 1 16,0-2 0-16,0 2 0 16,0 0 0-16,0 0 0 15,0 0 0-15,0 0 0 16,0 0-1-16,0 0 2 0,-2-2-1 15,2 0-1-15,0 2 1 16,0 0 1-16,0-1-1 16,-1 1 0-16,1 0 0 15,0-2 0-15,-2 0-1 16,-2 2 1-16,3-2 0 0,-3 2 1 16,3-1-1-16,-4-2-1 15,3 2 3-15,-1 1-2 16,1 0 2-16,0 0 2 15,1 0-3-15,-3 0 0 16,2 5 0-16,1 9-3 0,-1 8 0 16,2 9 0-16,0 8 2 15,0 11 0-15,0 7 0 16,0 8 2-16,0 10 0 16,2 4 0-16,-1-3 3 15,-1-2-3-15,0-10-2 16,0-9 2-16,0-12 0 0,0-9 0 15,0-10-1-15,0-9-1 16,0-10-29-16,0-5-51 16,0-14-96-16</inkml:trace>
  <inkml:trace contextRef="#ctx0" brushRef="#br0" timeOffset="7233.8832">7820 11872 465 0,'-9'-12'125'16,"-1"-2"-109"-16,5 0 12 15,5-1 4-15,0 1-5 16,12 1-21-16,2 1 0 16,11 5-2-16,5 0 1 15,8 7-3-15,1 0 1 0,7 3-2 16,-2 8-1-16,-2 7 1 16,-8 3-3-16,-11 2 0 15,-7 3 2-15,-11 1-1 16,-5-4 2-16,-10 2 2 15,-12-1 3-15,-7-4 6 16,-5-1 1-16,-3-1-10 0,-5-2 2 16,4-2-3-16,6-2-1 15,3-3 1-15,8 0-2 16,8-6-1-16,10-2-69 16,3-1-173-16</inkml:trace>
  <inkml:trace contextRef="#ctx0" brushRef="#br0" timeOffset="7780.7444">8689 11742 584 0,'-11'-18'33'0,"0"-2"36"15,-1 5 8-15,3 4-25 0,-2 4-23 16,0 7-10-16,1 1-11 16,-3 23-6-16,-1 12-4 15,-3 14 0-15,3 15 4 16,-3 24 1-16,2 16 4 16,2 14-2-16,4 5-2 0,7 1 0 15,2-11-1-15,11-14 0 16,16-20-13-16,8-23-24 15,14-21-56-15,4-20-80 16</inkml:trace>
  <inkml:trace contextRef="#ctx0" brushRef="#br0" timeOffset="8546.3351">9254 11993 537 0,'-14'-11'92'16,"-4"-3"-82"-16,-1 7 20 15,0 2-2-15,0 5-9 0,-1 0-14 16,5 9 6-16,-1 5-5 16,4 7-5-16,1 8-4 15,2 3 5-15,4 5-2 16,3-2 1-16,2-4 0 16,0-5 0-16,0-7 0 15,4-8-1-15,4-4-1 0,3-7 2 16,2 0 4-16,-1-9 0 15,1-5-2-15,-2-6-2 16,-1 0 2-16,-2-4-2 16,-3-1 1-16,-1 3 3 15,1 4 21-15,-3 4-7 16,1 3-2-16,-1 8-8 16,0 3-3-16,4 0-3 0,-1 13-10 15,4 9 5-15,3 7 1 16,6 7 1-16,1 1 0 15,3 2 1-15,2-3-21 0,3-8-110 16,-2-8-92-16</inkml:trace>
  <inkml:trace contextRef="#ctx0" brushRef="#br0" timeOffset="9124.3895">10126 11904 702 0,'3'-10'13'16,"4"4"5"-16,-7 1 36 16,0 1-11-16,0 3-31 15,-9 1-4-15,-6 0-3 0,-5 7-5 16,-7 7 3-16,-7 2-3 16,-2 5 0-16,-4 4 0 15,0 0 0-15,6-1 0 16,6-2 0-16,6-4 1 0,11-2-2 15,8-3 1-15,3-4-2 16,10-4-2-16,10 0 3 16,9-5 4-16,5 0-2 15,4-1 0-15,-1-8 1 16,1 3-2-16,-3-3 0 16,-5 8-3-16,-6-1-45 0,-2 2-43 15,-11 0-78-15</inkml:trace>
  <inkml:trace contextRef="#ctx0" brushRef="#br0" timeOffset="9311.8895">9931 12277 709 0,'-2'3'14'15,"2"-1"-13"-15,6 0 14 16,8-2 23-16,10 2-14 0,5-2 2 15,5 0-15-15,3 0-9 16,4 0-1-16,3-6-1 16,-5-2-145-16,-3-5-502 15</inkml:trace>
  <inkml:trace contextRef="#ctx0" brushRef="#br0" timeOffset="9827.4614">10894 11838 728 0,'0'-3'25'16,"-2"0"-3"-16,2 3 13 16,0 1-19-16,7 12-17 15,11 6-1-15,5 6 2 0,4 3 4 16,6 5 2-16,-3 1-1 15,1 1-1-15,-2-1-2 16,-4-2-1-16,0-2-6 16,-6-5-71-16,-2-9-65 15,-5-8-190-15</inkml:trace>
  <inkml:trace contextRef="#ctx0" brushRef="#br0" timeOffset="10030.6227">11179 11851 506 0,'-12'-11'227'0,"-3"4"-214"15,1 7-4-15,-2 0 16 16,0 18-7-16,0 7-15 16,2 7-1-16,-5 9-1 15,4 3 0-15,-2 6 0 0,-1 4-1 16,0-3-13-16,0-5-80 15,1-6-145-15</inkml:trace>
  <inkml:trace contextRef="#ctx0" brushRef="#br0" timeOffset="10483.672">11814 11785 741 0,'1'-2'22'0,"-1"-7"-5"16,0 7 22-16,-1 2-17 16,-7 0-18-16,-3 10-2 0,-1 2 2 15,-6 5-4-15,-6 4 4 16,-1 1-3-16,-1 0 1 16,-3-1-2-16,0-2 0 15,6 1 1-15,4-2-1 16,9-6 1-16,5 1-3 15,5-4 3-15,7-4-2 0,16-5 1 16,6 0 3-16,8 0 0 16,3 0-1-16,7-5-1 15,-4-4 0-15,0 2-3 16,-7 1-42-16,-5 5-57 16,-12 0-76-16</inkml:trace>
  <inkml:trace contextRef="#ctx0" brushRef="#br0" timeOffset="10671.1532">11684 12236 682 0,'-7'4'79'0,"5"-3"-75"16,2-1 9-16,17 0 8 15,5 0 5-15,7 0-21 16,7 0-1-16,4-1 0 15,-1-5-6-15,-3-1-49 0,-2-4-164 16</inkml:trace>
  <inkml:trace contextRef="#ctx0" brushRef="#br0" timeOffset="11717.9574">12506 11672 515 0,'0'-14'29'0,"0"0"16"16,0 2 34-16,0 1 0 15,0-1-29-15,0 4-15 16,-1 4-8-16,-1 4-11 16,2 0-8-16,-2 6-8 0,-3 13-6 15,3 8 4-15,-3 9 1 16,-1 8 2-16,1 5 2 16,1 2-2-16,4 3 1 15,0-4 0-15,0-4-2 16,7-5 1-16,4-9 1 15,5-2-3-15,2-12 2 0,3-4-1 16,3-10 1-16,1-4 0 16,1 0 3-16,-3-7 0 15,-4-6-2-15,-4-2 0 16,-6-3-1-16,-4 1 1 16,-5 4 0-16,0-4-1 0,0 3-1 15,-5 1-1-15,1 4 2 16,1-1 0-16,1 2 0 15,2 0-1-15,0-4-1 16,11 6-1-16,5-3 1 16,5 0 0-16,3 0 1 15,-1 2 0-15,4 0-27 0,-2 0-52 16,-2 2-61-16,-1-4-145 16</inkml:trace>
  <inkml:trace contextRef="#ctx0" brushRef="#br0" timeOffset="12061.7231">12888 11449 765 0,'-13'-14'4'16,"4"0"0"-16,9 5 25 15,0 2 15-15,12 7-37 16,13 0-8-16,8 7 1 0,6 11 0 16,5 11 1-16,5 6 1 15,0 10-1-15,-1 8 1 16,-4 6-2-16,-7 7 0 16,-8 3 2-16,-9 6-3 15,-10 4 2-15,-10 3 1 16,-1 0-1-16,-21 2-2 0,-7 1 4 15,-8-4-10-15,-8-8-30 16,1-13-35-16,0-10-54 16,7-14-81-16</inkml:trace>
  <inkml:trace contextRef="#ctx0" brushRef="#br0" timeOffset="12686.635">13972 11897 680 0,'-5'6'9'16,"-20"-6"-2"-16,23 0 31 15,4-4 27-15,17-4-55 16,8 2-8-16,7-3-4 15,8-1 2-15,-1 5-2 0,1 2-17 16,0 3-70-16,-8 0-64 16,-10 0-247-16</inkml:trace>
  <inkml:trace contextRef="#ctx0" brushRef="#br0" timeOffset="12811.6229">14042 12029 656 0,'-22'12'28'0,"6"-6"-29"15,13-5 2-15,5-1-3 16,20 0-1-16,18-4 6 16,14-7-4-16,16-7-64 15,9-6-79-15</inkml:trace>
  <inkml:trace contextRef="#ctx0" brushRef="#br0" timeOffset="13233.4849">15473 11426 730 0,'-16'-23'34'16,"-1"-4"-21"-16,-2 4 23 0,-1 3 6 15,-4 6-25-15,0 4-14 16,-1 4 1-16,3 6-1 15,0 2-2-15,5 12-2 16,2 11 1-16,6 4 0 16,4 8 0-16,3 6-1 0,2 9 1 15,2 5 2-15,12 5-2 16,2 6 1-16,0 0-1 16,2 1 0-16,0 1 1 15,-2-3 0-15,-7-4 0 16,-1-6-2-16,-8-3 2 15,0-10-1-15,-8-6 2 0,-7-10 0 16,-4-8 12-16,-4-10 1 16,2-4-4-16,-3-6-6 15,1-2-1-15,5-9-10 16,0-5-33-16,4-3-60 0,4-3-201 16</inkml:trace>
  <inkml:trace contextRef="#ctx0" brushRef="#br0" timeOffset="13858.4279">15123 12675 505 0,'0'-8'210'15,"-7"0"-198"-15,-6 0 22 16,2 5 6-16,-3 1-19 16,-6 2-16-16,0 0 4 15,1 4 4-15,-3 7-6 16,0 3 2-16,7 4-6 0,1 1-2 15,4 4 0-15,3 2-1 16,7-3-1-16,0-1 1 16,4-3-1-16,9-4-3 15,4-6-1-15,2-6 1 16,3-2 2-16,0-6 2 0,0-8 1 16,-1-6 0-16,-3 0 0 15,-4-1 1-15,-3 1-2 16,-2 3 2-16,-2 1 2 15,-5 5 8-15,1 4-4 16,-3 3-1-16,5 4 1 0,-2 0-5 16,4 0-4-16,2 9 1 15,6 4-1-15,2 4 0 16,3 5 2-16,2-1-2 16,2-3-46-16,3-4-130 15</inkml:trace>
  <inkml:trace contextRef="#ctx0" brushRef="#br0" timeOffset="14858.4052">15425 10764 469 0,'0'-23'109'0,"-2"4"-88"15,2 2 47-15,0 8-6 16,0 0-16-16,0 6-22 0,0 3-3 16,0 0-15-16,0 13-12 15,5 6 2-15,2 6 3 16,0 13 2-16,3 7 1 16,-5 6 2-16,2 6-3 15,-4 0 1-15,-1-3-1 16,0-4 0-16,4-12 1 0,-1-7-1 15,4-10 1-15,3-5-1 16,3-7 0-16,2-5-1 16,0-4 3-16,3-2 1 15,1-9-1-15,-1-7 0 16,0-1-2-16,-4 1 0 0,-3-5 0 16,-3 1 0-16,-8 3 2 15,-2 3-2-15,0 0-1 16,-5 4 1-16,-5 4-2 15,3 1 1-15,2 4 1 16,0-1 1-16,5 1 0 0,0-1 2 16,2-2-2-16,11 1-3 15,8-2-1-15,4-2 2 16,5-2 0-16,8 0-18 16,-1-3-67-16,-1-1-133 15</inkml:trace>
  <inkml:trace contextRef="#ctx0" brushRef="#br0" timeOffset="15545.893">16247 11496 653 0,'-13'-16'4'15,"-1"3"11"-15,-1 5 11 16,3 2-3-16,-3 2-12 15,5 4 18-15,1 0-9 16,4 11-12-16,2 9-7 16,3 7 2-16,0 7 3 15,12 3 0-15,-4 7 0 0,3 1-1 16,0 3-1-16,-4-3 1 16,-3-1-2-16,-3-2-1 15,-1-5 0-15,0-9 0 16,-7-3 0-16,-3-5 0 0,-5-6-28 15,1-5-64-15,-4-5-68 16,0-4-147-16</inkml:trace>
  <inkml:trace contextRef="#ctx0" brushRef="#br0" timeOffset="15686.464">16012 11860 570 0,'-5'-7'42'15,"1"0"19"-15,4-3-30 16,7 6-7-16,12-6-14 15,6 2-9-15,9-3-1 16,10 0-1-16,1 2 2 16,3-2-71-16,0-1-86 15,-2-2-233-15</inkml:trace>
  <inkml:trace contextRef="#ctx0" brushRef="#br0" timeOffset="15936.4516">16636 11487 169 0,'-8'-13'516'16,"-3"3"-510"-16,0 3 31 15,2 5 8-15,0 2-11 16,0 2-20-16,2 13-10 0,5 7-3 16,0 6 0-16,2 10 1 15,0 3 2-15,4 9-1 16,4 5 0-16,2-1 0 15,1 3-1-15,1-6 0 16,1-3-44-16,1-8-85 16,1-13-84-16</inkml:trace>
  <inkml:trace contextRef="#ctx0" brushRef="#br0" timeOffset="16373.9078">16872 11736 615 0,'-5'-7'84'16,"1"0"-78"-16,3 4 33 15,1 1 0-15,1 2-23 16,10 4-21-16,-3 7 4 0,7 4 0 16,-4 5-1-16,-3 1 4 15,-2 2-2-15,-6-1-2 16,0-1 2-16,0-3 2 15,-6-4-2-15,-2-3 1 16,2-4 0-16,3-1 0 16,1-5 1-16,2-1 0 0,0 0 4 15,2-8 0-15,7-9-6 16,-1-4 2-16,4-8-1 16,0 1 0-16,-2-2 7 15,2-2 4-15,-5 5 6 0,-2 7 0 16,-2 6-8-16,-3 7-4 15,2 3 0-15,0 4 1 16,-2 0-10-16,2 9-3 16,2 5 4-16,0 4 1 15,1 3 2-15,2 3-1 16,-2-1 2-16,5 0-2 0,-3-3-4 16,3-5-37-16,0-2-38 15,4-7-58-15,-2-6-103 16</inkml:trace>
  <inkml:trace contextRef="#ctx0" brushRef="#br0" timeOffset="16639.5246">17019 11492 763 0,'-8'-12'9'16,"7"-3"7"-16,1 9 5 15,8 4 1-15,13 2-16 16,4 3-9-16,7 11 6 16,4 8 2-16,-2 8 7 15,1 8-4-15,-9 4-3 0,-4 8-2 16,-10 5-1-16,-8 3-1 16,-4 1 1-16,-11-2 1 15,-13-6-39-15,-2-4-116 16,-1-14-264-16</inkml:trace>
  <inkml:trace contextRef="#ctx0" brushRef="#br0" timeOffset="17295.7243">18134 11583 717 0,'0'-16'10'0,"0"-2"11"0,-7 2 21 16,-4 0-20-16,-8 6-15 15,-3-1 2-15,-7 7 3 16,-3 4-10-16,0 4 0 0,-2 12 0 16,1 7-2-16,3 9 1 15,3 2-2-15,7 7 2 16,7 0-1-16,7-2 0 15,6-7-1-15,5-1 1 16,10-12-1-16,7-9-2 16,7-9 0-16,0-1 0 15,1-18-6-15,1-8-3 0,-4-9 3 16,-4-5 8-16,-3-9 1 16,-2-6 1-16,-6-6 2 15,-3-8 6-15,-3-4 6 16,-6 5 1-16,0 7-3 15,0 8-2-15,-6 15 7 0,1 15-4 16,-2 8-3-16,0 15-5 16,3 0-7-16,0 18-5 15,2 11 3-15,2 12 2 16,0 15 1-16,2 8 0 0,6 6 0 16,4 4 0-16,-2 2 0 15,5-6 2-15,4-5-1 16,3-8-28-16,2-12-38 15,1-13-52-15,2-13-36 16,0-15-243-16</inkml:trace>
  <inkml:trace contextRef="#ctx0" brushRef="#br0" timeOffset="17748.8176">18462 11564 695 0,'-3'-4'39'0,"-1"-2"-14"16,4 5 22-16,0 1-21 16,7 0-20-16,6 4-7 15,3 6 0-15,1 5 2 16,-2 2-1-16,-3 5 1 0,-7 1-1 16,-3 2 0-16,-2-2 3 15,-7 0 1-15,-5-2-1 16,2-4-1-16,-1-3 0 15,2-5-1-15,2-3 2 16,3-6 3-16,4 0-2 0,0-3 4 16,0-9 1-16,2-8-5 15,10-1-2-15,0-9 1 16,0-4 1-16,6-2 2 16,-4-1 6-16,1-1 3 15,-5 4-7-15,2 8 1 0,-5 2-4 16,-4 10 4-1,-1 5-2-15,-2 7-2 0,0 2-3 16,0 11-7-16,0 8 4 16,-2 10 0-16,1 7 1 15,1 3 0-15,0 4 0 0,0-2 0 16,7-2 1-16,7-6-2 16,2-9-3-16,4-1-30 15,-1-12-33-15,1-11-133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7:27:20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23839 9413 107 0,'-5'-2'264'16,"0"-4"-213"-16,-1 2-3 15,0 1-15-15,1-2-18 16,1 2-3-16,1 1-2 15,1 2-1-15,2-2-3 0,-2 2-5 16,2 0-2-16,0 0-4 16,-1 0 4-16,-1 0 1 15,2 0 0-15,0 2 0 16,0-1 1-16,0 0-2 16,0 2-27-16,-2-2-63 15,1-1-223-15</inkml:trace>
  <inkml:trace contextRef="#ctx0" brushRef="#br0" timeOffset="937.5095">24638 9210 627 0,'4'-22'8'0,"-1"-5"25"16,8 4 18-16,0-1-19 15,3 7-20-15,4 4 3 0,1 8-8 16,0 5-3-16,3 7-1 15,-1 11-7-15,0 9 3 16,1 5 2-16,-2 4-2 16,-1 3 2-16,-2-2-1 15,-1-1 1-15,0-4-1 16,0-7 0-16,-3-5 1 0,1-10 1 16,3-7 0-16,-2-3 11 15,5-8 16-15,0-10-4 16,1-11-13-16,3-4-8 15,-4-5-2-15,-4-1 1 16,-5-4-1-16,-9 0-1 0,-2 4 3 16,-6 3 2-16,-8 4-1 15,-7 9-2-15,2 7-2 16,-1 7 3-16,2 7-4 16,6 2-3-16,5 4 1 15,5 6-2-15,2 8 1 0,7-4 4 16,11 7-3-16,3-4 2 15,6 3 1-15,2-3-2 16,0 5-27-16,-4-4-51 16,1-3-95-16,-9 0-220 15</inkml:trace>
  <inkml:trace contextRef="#ctx0" brushRef="#br0" timeOffset="1124.9829">25388 9186 420 0,'7'-12'258'0,"1"1"-237"15,6 0 42-15,6-1-55 16,7 4-5-16,0 0-4 16,4 2 1-16,-2-1-87 15,-7 6-94-15</inkml:trace>
  <inkml:trace contextRef="#ctx0" brushRef="#br0" timeOffset="1281.2351">25491 9318 532 0,'0'1'29'16,"6"-1"48"-16,11-3-39 15,12-7-26-15,7-2-7 16,7-3-5-16,11-1-11 15,2-4-79-15,1-1-55 0</inkml:trace>
  <inkml:trace contextRef="#ctx0" brushRef="#br0" timeOffset="1624.9467">26118 8925 508 0,'0'-10'187'0,"-2"-1"-138"16,2 0 34-16,2 5-52 16,14-2-5-16,3 3-19 0,7 3-6 15,3 2 0 1,-1 0 3-16,-1 0 1 0,-3 9-5 16,-10 7 0-16,-9 4-1 15,-5 5 0-15,-5 3 1 16,-12 4 2-16,-4-2 0 15,1 1-3-15,5-8 3 0,0-5-3 16,8-4 3-16,5-7-2 16,2-3-2-16,11-4 2 15,12-2 5-15,9-11 15 16,9-1-14-16,10-5-4 16,3 1-1-16,4-2 0 0,-3 1-34 15,-3-5-81-15,-3-1-269 16</inkml:trace>
  <inkml:trace contextRef="#ctx0" brushRef="#br0" timeOffset="8078.4332">18418 16891 631 0,'-2'-10'19'0,"0"1"35"15,-1 0 22-15,1 2-26 16,2 0-10-16,-2 1-5 15,2 3-5-15,-1-1-8 16,-1 4-9-16,2 0-2 0,0 0-8 16,0 11-4-16,0 7-3 15,3 10 4-15,3 12 0 16,-1 8 3-16,2 4 1 16,2 3 0-16,0-3-2 15,-4-1 0-15,2-5-1 0,-3-4 1 16,-4-5 0-16,0-3-1 15,0-4 1-15,0-2-1 16,-7-6-17-16,2-4-16 16,-1-7-31-16,1-8-33 15,2-3-104-15</inkml:trace>
  <inkml:trace contextRef="#ctx0" brushRef="#br0" timeOffset="8484.6631">18416 16838 617 0,'-3'-14'33'0,"-1"-8"28"0,2 6 20 16,2-3-38-16,0 1-20 15,0 2-9-15,0 2-2 16,6 2-3-16,4 2-2 16,5 5-5-16,4-1-2 15,6 6-1-15,4 0 3 0,5 2-3 16,2 11-1-16,1 6 2 16,-3 4-1-16,-7 8-2 15,-8 1 1-15,-9 2 1 16,-10 1 0-16,0 1 2 15,-17-2 1-15,-7-7 0 0,-6-1 0 16,-2-2-1-16,-1-6 1 16,4-4-1-16,4-5 2 15,6-4-2-15,4-5 0 16,10 0-8-16,5-7-33 16,9-14-123-16,14-10-354 0</inkml:trace>
  <inkml:trace contextRef="#ctx0" brushRef="#br0" timeOffset="9078.3589">19203 16624 517 0,'-3'-17'42'15,"3"0"52"-15,0 2-21 16,0 3-4-16,-1 1-12 0,1 3-16 15,-2 2-12-15,0 5-9 16,-1 1-9-16,-3 0-5 16,-1 10-4-16,-4 12-2 15,1 6 2-15,-3 15-3 16,-1 16 2-16,0 14 1 16,-3 16 2-16,3 6-1 0,-4 10-2 15,4 2 1-15,6-5 5 16,6-11-2-16,2-10-4 15,19-11 1-15,11-9-2 16,6-14 1-16,8-9-1 0,5-5-15 16,7-16-36-16,3-9-66 15,2-8-261-15</inkml:trace>
  <inkml:trace contextRef="#ctx0" brushRef="#br0" timeOffset="9750.2154">19731 16865 594 0,'-10'0'66'16,"7"0"19"-16,-1 0-15 15,4 0-27-15,0 0-10 0,4 5-24 16,11 4-4-16,2 9 7 15,8 7 6-15,6 3-4 16,1 8-8-16,0 1-3 16,-1 7-3-16,-2-7 2 15,-6 0-2-15,1-5 1 0,-9-5-1 16,-1-5-19-16,-7-4-28 16,-2-8-39-16,-3-5-103 15,-2-5-314-15</inkml:trace>
  <inkml:trace contextRef="#ctx0" brushRef="#br0" timeOffset="10047.0533">20027 16827 714 0,'-2'-3'42'16,"-2"1"-1"-16,1 2 1 15,-2 0-26-15,-1 7-11 0,-5 11-1 16,-1 8 8-16,-1 9 1 16,-6 11-2-16,-3 9 4 15,-2 4-9-15,2 2 0 16,0-3-3-16,-4 3-1 15,6-9 1-15,3-4-10 0,2-5-23 16,3-11-39-16,3-11-144 16</inkml:trace>
  <inkml:trace contextRef="#ctx0" brushRef="#br0" timeOffset="11046.9716">20600 16861 267 0,'-5'0'361'15,"-3"0"-316"-15,4-4 21 16,1 1-11-16,1 1-22 16,0 1-2-16,2 1-8 15,0 0-4-15,0 0-11 0,7 0-7 16,8 0-2-16,7 8 2 15,4 1-1-15,6 0 1 16,7 2 0-16,2-2 0 16,1-2 0-16,2 0 1 15,-5-1 0-15,-5-1-3 16,-8 0 2-16,-8-1 0 0,-6 0-1 16,-10-1 1-16,-2 0 2 15,0 1 3-15,0 1 2 16,-9 1 1-16,-1-1 0 15,-2 2-3-15,-2-2 0 16,-2 3-4-16,0-3-1 0,-2 6 1 16,-4 0-2-16,3-2 1 15,-5 3 0-15,-1 2 0 16,0 2 1-16,-1 0-2 16,2 0 0-16,0 1 3 15,1-2-6-15,5 0 5 0,2-1-15 16,7-4-24-16,7 0-16 15,2-5-49-15,6-5-105 16,11 0-291-16</inkml:trace>
  <inkml:trace contextRef="#ctx0" brushRef="#br0" timeOffset="11343.8304">20985 17230 508 0,'2'2'55'0,"1"0"34"16,-3-2-2-16,0 2-27 16,0-1-13-16,-3 2-18 0,-9 0-4 15,-7 2 3-15,-7 2-1 16,-6 4-7-16,-10 3-11 15,-2 4-5-15,-5 0-2 16,3 3-2-16,-2 3 0 16,11-1 0-16,8-3-4 15,11-1-25-15,11-10-39 0,7-9-127 16,17-9-458-16</inkml:trace>
  <inkml:trace contextRef="#ctx0" brushRef="#br0" timeOffset="12312.7257">24536 15627 373 0,'-10'-4'3'0,"3"-1"1"16,2-1 27-16,2 1 25 0,1-2 3 16,0 2 1-16,2-1 0 15,-1-1-15-15,-3 2 4 16,-2 1-9-16,1 1-10 16,1 3-9-16,-1-2-1 15,3 0-1-15,2 2 0 16,0 0-2-16,16 0-8 0,19 0 0 15,18 2 7-15,19 2-5 16,20 1-5-16,15 0-6 16,9 0 4-16,0 1-4 15,2 1 0-15,-4-2 4 0,-11 1-9 16,-7-3 6-16,-12-1 1 16,-13-2-1-16,-18 0 0 15,-15 0 0-15,-13 0-1 16,-12 0 0-16,-13-2-2 15,-4 2-7-15,-17 0-10 0,-12 0-17 16,-6 2-13-16,-8 5-52 16,-5 1-79-16,0-3-206 15</inkml:trace>
  <inkml:trace contextRef="#ctx0" brushRef="#br0" timeOffset="12531.4399">24685 15712 577 0,'-38'4'31'0,"15"-1"27"15,8 1 0-15,15 0-15 0,7 0-8 16,24-3 9-16,23-1-4 16,16 0-20-16,14 2-12 15,15-2-4-15,7-3-2 16,2-3-1-16,-4-1-19 15,-2 0-50-15,-6-7-94 16,-14-6-358-16</inkml:trace>
  <inkml:trace contextRef="#ctx0" brushRef="#br0" timeOffset="13625.1819">22530 14153 255 0,'-8'-17'3'0,"2"2"-2"15,-3 1 13-15,4 3-10 0,-2 1-3 16,6 3 0-16,-3-1 3 16,2 3 0-16,2 2-3 15,-5-1-13-15</inkml:trace>
  <inkml:trace contextRef="#ctx0" brushRef="#br0" timeOffset="21703.7367">22266 14034 129 0,'0'0'51'0,"0"0"-26"16,0 0 7-16,0 0 28 0,0 0-4 15,0 0-16-15,0-5-1 16,0 3-2-16,0-4 0 16,0 1 0-16,0 2 1 15,0-3-7-15,0 2-5 16,0 1-3-16,0 1-6 0,0 1-8 15,0-1 0-15,-2 2-3 16,2 0-3-16,-1 0-1 16,-3 0-2-16,1 0 0 15,-1 0 1-15,0 0 0 16,-2 5 0-16,1 0 1 0,0 4-1 16,0-2-1-16,1 4 1 15,-2-2-2-15,4 2 1 16,1 1 1-16,1-1-2 15,0-2 2-15,0 0-1 16,0-4 0-16,0 0-1 16,3-3 2-16,7-2 7 0,0 0 16 15,2-5 2-15,0-6-6 16,0-3-5-16,-1-2-5 16,0 0 0-16,-2 0-5 15,-4 2-1-15,-2 1 1 16,0 4-1-16,-3 0 0 0,0 2-2 15,0 3-2-15,-5 3-2 16,-1 1 0-16,-3 0-2 16,-2 0 2-16,0 9 4 15,1-1-3-15,1 5 1 16,-1 0 0-16,3-1 0 0,4-3 0 16,-1-2 0-16,4-3-1 15,0-1 1-15,0-3 0 16,4 0 2-16,1 0 3 15,4-3 1-15,-5-3-2 16,3-1-2-16,-3 2-1 0,-1-1 0 16,-3 5-1-16,0-3-27 15,0-3-161-15</inkml:trace>
  <inkml:trace contextRef="#ctx0" brushRef="#br0" timeOffset="28189.1689">24874 14011 185 0,'-4'-4'73'0,"1"0"-57"0,0-1 38 16,1 2-14-16,2-1-10 16,-1 0 4-16,-1 3-4 15,0-3 5-15,0 1-11 16,-1 1 7-16,1-2-4 15,-1 2-10-15,-1 2-10 16,-2 0 3-16,-1 0-5 0,2 0-1 16,0 2-3-16,-1 4 0 15,1 1-1-15,-1 2 0 16,2-2 0-16,4 2 0 16,0-4 1-16,0 2-1 0,0-3 2 15,0-1 0-15,4-1 2 16,4 0 3-16,-1-2 5 15,0 0 5-15,1-7 1 16,4-2-6-16,0-6-5 16,1-1 0-16,-4-1 0 0,-2-3 12 15,-4 4-2-15,-3-2-1 16,0 2-3-16,0 2-2 16,-3 3-2-16,-2 2-7 15,-2 6 1-15,0 1-2 16,1 2-1-16,0 2-1 15,3 7-2-15,-1 5 2 0,1 0-1 32,3 6 3-32,0-3 0 15,0-1-1-15,0 2 0 16,5-5-1-16,0-2 3 16,4-6-3-16,1-2 2 15,0-3-1-15,2 0 5 0,0-8-5 16,-2-3 3-16,-1-5-2 15,-1 0 3-15,-5 1 2 16,-1 1 0-16,0 4-4 16,-2 0 3-16,0 7-4 0,-11 0-4 15,-2-4-126-15</inkml:trace>
  <inkml:trace contextRef="#ctx0" brushRef="#br0" timeOffset="30642.6953">24078 16118 539 0,'-5'0'18'0,"5"0"28"0,0 1-33 15,7 3 1-15,13-1 22 16,14 1 3-16,14-3-4 15,18 1-4-15,14-2-5 16,15 0-11-16,10 0-7 16,10 0 0-16,2 0-1 0,0-3 0 15,-4-1-3-15,-7 3-2 16,-9-2-2-16,-12-1 2 16,-12-2-3-16,-14 0 3 15,-10 1-2-15,-15 0 0 16,-10-2-20-16,-12 1-8 15,-10-1-24-15,-2 0-36 0,-14 0-107 16</inkml:trace>
  <inkml:trace contextRef="#ctx0" brushRef="#br0" timeOffset="30955.1524">25125 15975 617 0,'-17'-3'7'0,"5"0"23"16,3 2-17-16,1 1-5 16,5 0 10-16,3 4-4 0,18 2-9 15,11-1 9-15,10 6 11 16,9-3 2-16,3 2-15 16,1 3-6-16,-5 1 4 15,-6 2 1-15,-7 4 5 16,-10 1-2-16,-12 6-5 0,-8 5-2 15,-4 0 2-15,-18 6-2 16,-10 0 0-16,-11 1-4 16,-4-1-1-16,-3-4 0 15,-4-2-3-15,1-8-68 16,1-12-124-16</inkml:trace>
  <inkml:trace contextRef="#ctx0" brushRef="#br0" timeOffset="31705.1308">20629 15179 450 0,'0'0'109'15,"0"-3"-106"-15,0-3 41 16,3-1-6-16,4 5-13 0,2-3 0 15,-3 3 8-15,-1 0 1 16,-3 2-7-16,-2 0-8 16,-13 0-13-16,-15 6 0 15,-14 1 11-15,-17 5 2 16,-16-1-5-16,-17 2 0 16,-8-1-3-16,-14 2-6 15,-4-2-1-15,-6 5-2 0,2-3-3 16,6 2 3-16,13-2-1 15,14 1-1-15,23-3 1 16,25 0-1-16,19-4-1 16,22-3-6-16,24-1-37 0,22-4 16 15,20 0-18-15,16-9-60 16,2-5-82-16</inkml:trace>
  <inkml:trace contextRef="#ctx0" brushRef="#br0" timeOffset="32064.4475">19684 15158 490 0,'0'-25'12'0,"0"-2"47"0,8 4 13 15,2 3-24-15,-5 4-19 16,-1 5-11-16,-4 6-1 15,-9 5 7-15,-15 0-20 16,-8 13-2-16,-11 2-2 0,-9 9 1 16,-7 2 1-16,-6 4-1 15,2 5 0-15,2-1 2 16,5-1-3-16,12-3 5 16,9 1-11-16,16-4 6 15,15-2 0-15,10-2-2 16,22-1 0-16,19-5 4 15,15-2 12-15,16-3 6 0,10-5-3 16,7-3-6-16,6 1-7 16,-5 1-4-16,-2-3 3 15,-11-3-70-15,-14-7-247 16</inkml:trace>
  <inkml:trace contextRef="#ctx0" brushRef="#br0" timeOffset="37830.4924">21913 16940 91 0,'-3'0'180'0,"1"0"-100"0,1-2 5 16,-3-3-19-16,-1-1-6 15,1 1 1-15,-3-4-9 16,2 0-3-16,-1 0 0 16,6-1-12-16,0-2-10 15,0 0-6-15,2 2-12 16,9 0-2-16,3 4-6 0,8 0 0 16,2 6-1-16,4 0-1 15,-2 9 2-15,5 7-1 16,-6 7-1-16,-6 6-1 15,-11 6 2-15,-8 7-1 16,-1 0 1-16,-17 3 1 16,-9-2 1-16,-5-4-2 0,-5-5 2 15,3-6-2-15,2-2 1 16,5-11-1-16,6 0 2 16,11-8-3-16,8-4 1 15,6-3-1-15,16 0 5 16,11 0 13-16,6-3-5 0,7-2-6 15,2-1-2-15,3 2-4 16,-3 1 3-16,-1-1-3 16,-7 3 0-16,-2 1-19 15,-6-2-32-15,-3 0-56 16,-1-1-53-16,-5-4-146 0</inkml:trace>
  <inkml:trace contextRef="#ctx0" brushRef="#br0" timeOffset="37971.1148">22519 17179 635 0,'0'0'65'16,"-2"-4"-3"-16,-1 4-26 15,-1-2-34-15,1 1-2 16,3-4-10-16,3-10-106 16,16-7-503-16</inkml:trace>
  <inkml:trace contextRef="#ctx0" brushRef="#br0" timeOffset="38439.8342">23135 16995 390 0,'0'0'384'16,"-11"-14"-381"-16,3-4 64 15,-7 3-39-15,-2 0-11 0,-4 0 4 16,-4 1-7-16,-4 5-10 16,-1 5 1-16,-3 4-4 15,1 0-2-15,0 11 2 16,5 5-2-16,2 6-2 16,11 3 4-16,7 0-5 0,7 0-4 15,0-4-8-15,17-2 1 16,7-7 2-16,6-6 9 15,2-6 5-15,1 0 1 16,-1-8-1-16,-1-9 2 16,-4-2 2-16,-2-2 13 0,-8-2 3 15,0-1 3-15,-7 6 1 16,-3 2-4-16,-2 6-5 16,-3 2-5-16,-2 8-7 15,0 2-4-15,0 16 0 16,-4 9 0-16,-2 8 0 15,1 12 0-15,-2 5 0 0,3 3 0 16,1-2-33-16,3-3-18 16,0-8-28-16,0-13-77 15,7-8-105-15</inkml:trace>
  <inkml:trace contextRef="#ctx0" brushRef="#br0" timeOffset="38814.8069">23466 16998 677 0,'-9'-7'49'15,"3"2"39"-15,6 4-42 16,6 1-15-16,10 0-22 0,12 1 0 15,10 4 0-15,4 2-2 16,2 0-1-16,-5 1-4 16,-4 2 0-16,-12 3 6 15,-10 3-17-15,-13 5 4 16,-5 3 3-16,-17 2 5 16,-10 3 4-16,-4-1-3 0,-4 1 1 15,2-4 0-15,10-5-2 16,6-2 1-16,11-3-3 15,11-4-2-15,9-4 0 16,20-1-3-16,15-6 8 16,7 0-6-16,12 0-32 0,9-9-39 15,3-3-125-15,3-11-345 16</inkml:trace>
  <inkml:trace contextRef="#ctx0" brushRef="#br0" timeOffset="39127.2833">24338 17082 575 0,'0'-10'190'0,"-7"3"-139"16,-5 3-8-16,-8 4-31 16,-2 4 4-16,-1 8 3 15,-2 6-11-15,1 4-1 0,4 2-4 16,3 7-3 0,4-3 1-16,8 4-1 0,5-5 0 15,0 0 0-15,13-5-1 16,8-5-5-16,7-6 3 15,8-7 3-15,4-4 1 16,3-3 1-16,0-12-1 0,-5-5 0 16,-7-7 0-16,-9 0 2 15,-10-7 4-15,-12 0 11 16,0 2-4-16,-19 4-9 16,-4 3-5-16,-6 7-1 15,-5 8 1-15,3 6-26 0,3 2-24 16,5-1-89-16,5-3-377 15</inkml:trace>
  <inkml:trace contextRef="#ctx0" brushRef="#br0" timeOffset="39486.6317">24260 16640 715 0,'-19'-9'37'0,"9"0"3"15,10 7 4-15,12 2-32 16,20 7-2-16,15 13 14 16,11 7 6-16,10 10 2 15,7 6-11-15,1 12-5 0,-6 13-1 16,-6 11-5-16,-10 8-6 15,-14 11-3-15,-15 11 0 16,-16 0 0-16,-9-2 3 16,-18-7-3-16,-11-8 1 15,-14-12-4-15,-4-15-6 0,-7-13 2 16,-3-9 3-16,-4-11-6 16,-2-11-26-16,-2-14-36 15,4-7-55-15,5-20-311 16</inkml:trace>
  <inkml:trace contextRef="#ctx0" brushRef="#br0" timeOffset="39892.888">23146 18151 727 0,'0'0'58'15,"12"0"-39"-15,24-9 49 0,18 2-35 16,20-4-14-16,17 0 5 16,14 2-9-16,11 0-5 15,8 4 0-15,0 2-5 16,-2 3-2-16,-7 0-2 16,-13 0 0-16,-12 0 0 0,-21 5 0 15,-19 2-3-15,-20 0-7 16,-17 0-32-16,-16-3-46 15,-28-4-115-15</inkml:trace>
  <inkml:trace contextRef="#ctx0" brushRef="#br0" timeOffset="40111.5902">23076 18258 762 0,'-14'14'105'15,"19"-9"-104"-15,38-1 32 16,29 1 23-16,30 4-14 16,31-3-18-16,21-3-24 15,17 4 0-15,12-3 0 16,-1-2 0-16,-4-2 0 16,-13 0 0-16,-16-4 0 0,-22-8-52 15,-30-10-60-15,-24-12-315 16</inkml:trace>
  <inkml:trace contextRef="#ctx0" brushRef="#br0" timeOffset="49283.3634">15965 5392 405 0,'0'-2'88'16,"-6"2"-86"-16,-2 0 14 16,-1 0 19-16,1 3-2 15,-1 3 0-15,1 1 6 16,-1 2-15-16,-1 5-1 0,2 2 0 15,-5 7-5-15,-5 11-9 16,-6 6-7-16,-6 10 0 16,-8 5 0-16,-6 7 3 15,-7 1-2-15,-1-1 17 16,-2 1 1-16,-1-3-4 0,1 1-7 16,3-8-6-16,5-1-4 15,6-9 2-15,6-4-1 16,13-12 0-16,10-7 0 15,11-12-31-15,3-8-77 16,15-14-45-16,8-14-163 16</inkml:trace>
  <inkml:trace contextRef="#ctx0" brushRef="#br0" timeOffset="49580.2227">16150 5593 656 0,'-13'4'4'0,"-1"-1"-4"16,3 2 11-16,4 5 11 16,-3 6-4-16,-2 5-8 15,-3 11-1-15,-9 7 9 16,-1 8 1-16,-8 5-10 15,-4 5-1-15,-7 3 0 16,-5 6-2-16,-6 2-3 0,-4 2-1 16,3 2 1-16,3-2-3 15,6-3 3-15,9-12-5 16,3-10-95-16,6-24-242 16</inkml:trace>
  <inkml:trace contextRef="#ctx0" brushRef="#br0" timeOffset="55126.8977">18472 18133 388 0,'-17'0'63'0,"3"0"16"16,1 0-9-16,5 0-22 0,2 0-25 15,6 0-13-15,0 4-4 16,0 1-5-16,2 4 0 15,10 0 3-15,5 3 3 16,5 3-1-16,7 1 7 0,3 2-5 16,9-3 0-16,5 3 1 15,10-1 1-15,3-7 15 16,9-1 0-16,12-2-9 16,3-3-3-16,8-4-2 0,11 2-5 15,5-2-2 1,10 0 2-16,5 0-8 0,8 0 3 15,1 0-1-15,5 0 1 16,7-2 1-16,-2-2-3 16,3 0 2-16,2 1-1 15,0-1 1-15,0 2 2 16,0 1-3-16,1 1 1 0,-2 0-1 16,-1 1 2-16,0-1-2 15,-3 0 0-15,-2 0 0 16,-5 2-1-16,-5 2 2 15,0 1-1-15,-12 1 0 0,2 1 1 16,-6-2-1-16,2 3-1 16,-6-3 4-16,1 0-5 15,-2 2 3-15,-4-2 0 16,-2 1-2-16,-1 1 1 16,-3-2 0-16,-2-1 0 0,-2 2 1 15,-5-1-1-15,-3 2 0 16,-3 0 6-16,-6 2-11 15,-5-2 5-15,-4 2 1 16,-3 0-2-16,-1 0 0 16,-3-2 3-16,-1-2-2 0,-4 1 0 15,-4-3 0-15,-4-1 0 16,-4-2 1-16,-5 0 0 16,-2 0 3-16,-4 0-1 15,-3 0-2-15,-5 2 0 16,-3-2 1-16,-6-2-3 15,-5 0 1-15,-4 2 1 0,-5-1 3 16,1-1-2-16,-3 0 6 16,0-2-2-16,-5 0-4 15,-6-1-3-15,-1 2 1 16,-5-3 1-16,-2-1-2 16,-6 0 2-16,-2 0 0 0,-4 0-3 15,-7-2 3-15,-4 2 0 16,-7-4-2-16,-9 2 1 15,-3 0 1-15,-10-4-2 16,-7 3 3-16,-8 0-5 16,-3-2 4-16,-11 2-1 0,-7-1 0 15,-7 2 1-15,-2 1-2 16,-7-2-3-16,-2 2 1 16,-3 2 1-16,-2 1 0 15,-1-1 2-15,-5 1-1 16,2 1 1-16,-5-1 1 15,-2 2-2-15,1-1 1 0,-2 0 1 16,0 2-3-16,-2-1 2 16,3 1 1-16,-3 1-2 15,0-1 4-15,3 0-4 16,-3-2-1-16,4 1 3 0,1-1-1 16,5-1 3-16,5 1-4 15,1 1 0-15,5 1 1 16,6 2 1-16,-4 0-2 15,3-2 1-15,-3 2 1 16,3 7-1-16,1 2-1 16,1-2 1-16,6 4 1 0,3 0-1 15,5-1 4-15,5 3-7 16,11-2 3-16,9 1-2 16,9-1 1-16,7-2 2 15,9-2-24-15,8-7-43 16,8-9-86-16</inkml:trace>
  <inkml:trace contextRef="#ctx0" brushRef="#br0" timeOffset="61564.4075">20147 17999 519 0,'3'0'-16'0,"1"0"-29"15,-2 0-86-15,0-2-171 16</inkml:trace>
  <inkml:trace contextRef="#ctx0" brushRef="#br0" timeOffset="61736.2559">20138 18055 564 0,'-5'1'30'0,"3"-1"11"16,2 2-19-16,0-2-26 15,7-3-71-15,4-28-236 16</inkml:trace>
  <inkml:trace contextRef="#ctx0" brushRef="#br0" timeOffset="62517.4858">23432 17783 415 0,'3'0'9'16,"-1"0"19"-16,-2 0 0 15,2 0-20-15,-2 0-4 0,3 0-4 16,-1 0-22-16,-2 0-50 15,0 0-84-15</inkml:trace>
  <inkml:trace contextRef="#ctx0" brushRef="#br0" timeOffset="62736.2246">23534 17820 444 0,'-2'0'5'0,"2"0"-2"16,0 0 0-16,0-10-44 15,7-8-258-15</inkml:trace>
  <inkml:trace contextRef="#ctx0" brushRef="#br0" timeOffset="65330.6189">13679 9976 128 0,'-2'0'11'0,"0"0"8"0,1 0-5 15,-3 0-3-15,2-2-6 16,-5-1-3-16</inkml:trace>
  <inkml:trace contextRef="#ctx0" brushRef="#br0" timeOffset="67471.0869">14656 9653 517 0,'0'2'60'0,"0"0"-31"16,2-1-26-16,5 1-5 15,6 1 6-15,2 1 1 16,11-4 10-16,3 0 1 0,10 0 3 15,5-10 5-15,7-7-9 16,5-5 1-16,3-9-2 16,6-3-1-16,-1-6-1 15,4-7-5-15,3-3-3 16,0-5 0-16,1-10-1 0,-1-2 1 16,-2-8 8-16,-4 0 1 15,-6-7 5-15,-3-4-2 16,-6-3-1-16,-3-2-1 15,-6-7-1-15,-2-8-4 16,-2-2-3-16,-6-8-1 0,-3-2-3 16,-3-7 1-16,-5-2-2 15,-6-3 0-15,-3 1 0 16,-6-4-1-16,-5-1 2 16,0 2-1-16,-5-2-1 15,-8 4 1-15,-4 2-1 16,-7 1 0-16,-7 5 0 0,-3 2-1 15,-10 6 1-15,-5 5 1 16,-5 6-1-16,-7 10 1 16,-2 13 0-16,-5 8 2 15,-2 10 1-15,-6 12-3 0,0 8 0 16,-6 10 0-16,-4 7-1 16,1 8 1-16,0 6 1 15,2 7-3-15,6 4 1 16,5 0 1-16,11 0-1 15,11 9-1-15,8-5 1 16,10 3 0-16,13-4 1 0,6 1-2 16,9-4-12-1,4 0-30-15,11 0-33 0,16 0 2 16,5-10 2-16,8-2-59 16,-2-1-166-16</inkml:trace>
  <inkml:trace contextRef="#ctx0" brushRef="#br0" timeOffset="67846.0581">14834 5582 630 0,'0'-24'8'16,"0"-5"-2"-16,3-1 10 15,4 1 19-15,-1 2 5 16,1 6-8-16,-1 2-7 15,-4 4-13-15,-2 5-5 16,0 5 8-16,-12 5-5 0,-10 8-12 16,-15 11-1-16,-9 12 2 15,-10 5 3-15,-9 8-3 16,-5 1 3-16,1-1-2 16,5 1 0-16,1-4 1 15,13-4 0-15,10-6-1 0,16-1-1 16,11-3 0-16,13-6-6 15,18-3-2-15,20-2 2 16,17-7 3-16,20-5 5 16,12-4 1-16,8-4-1 15,3-8 1-15,-4-2 2 16,-6 3-3-16,-10 0 1 0,-17 6-2 16,-19-2-123-16,-16-6-424 15</inkml:trace>
  <inkml:trace contextRef="#ctx0" brushRef="#br0" timeOffset="68736.6086">25753 17469 214 0,'-17'15'545'0,"7"-15"-490"15,10 0 0-15,22-2-31 16,14-7-21-16,12 0-1 16,14 0-2-16,7-4 2 15,3 3-57-15,-5-3-105 0,-10 2-289 16</inkml:trace>
  <inkml:trace contextRef="#ctx0" brushRef="#br0" timeOffset="68892.8538">25732 17787 719 0,'-15'12'3'0,"15"-8"-5"15,34-4 28-15,24-5-13 16,20-12-9-16,18-8-3 15,12-5-65-15,9-8-252 16</inkml:trace>
  <inkml:trace contextRef="#ctx0" brushRef="#br0" timeOffset="69267.8161">27141 17350 862 0,'-21'-18'15'0,"-6"5"20"15,-3 6-22-15,-6 6-10 16,-1 1 5-16,-2 11-2 16,-2 8-2-16,2 10 0 15,0 12-6-15,5 6 3 0,5 3-1 16,9 1 1-16,8 1-2 16,10-5 0-16,4 0-15 15,16-10-3-15,16-10-1 16,7-9 0-16,10-13 5 15,1-5-3-15,5-18 15 0,-1-10 4 16,0-12 1-16,-7-4 23 16,-10-2 6-16,-10-6-5 15,-14 0-9-15,-13 4-3 16,-5 4-1-16,-20 8-5 16,-12 7-1-16,-8 11-6 0,-4 13 0 15,3 5-3-15,3 9-8 16,8 9-50-16,12 2-41 15,10-7-260-15</inkml:trace>
  <inkml:trace contextRef="#ctx0" brushRef="#br0" timeOffset="69470.9303">27490 17628 318 0,'14'0'606'15,"3"0"-586"-15,-14-2 21 16,-3-1-25-16,0 0-14 16,-2 3-4-16,-4 0 1 15,-1 0 0-15,0 3-14 16,-1-2-34-16,-2-1-73 16,3-8-294-16</inkml:trace>
  <inkml:trace contextRef="#ctx0" brushRef="#br0" timeOffset="70220.8742">28132 17408 208 0,'0'-6'443'0,"0"-2"-404"16,-2 5 40-16,-6 2-28 15,-3 1-25-15,-9 0-11 16,0 10-5-16,-4 9-3 15,-3 8-3-15,-2 3-1 0,3 10 0 16,5 2-4-16,5 1 3 16,5-2 0-16,11 0-2 15,0-4 0-15,9-6 0 16,10-6-6-16,8-7 0 16,7-7 4-16,3-10 0 15,2-1 3-15,2-10 0 16,3-10 0-16,-5-7 0 0,-6-3-1 15,-6-8 2-15,-12 1 5 16,-10-4 6-16,-5-1 3 16,-10-2-8-16,-9 7-5 15,-13 5 0-15,-2 4-4 16,-3 13 1-16,1 6-5 0,2 7-37 16,11 0-47-16,5 1-177 15</inkml:trace>
  <inkml:trace contextRef="#ctx0" brushRef="#br0" timeOffset="70705.244">28727 17430 782 0,'2'-1'1'15,"0"-11"1"-15,5 6 0 16,-1-1 15-16,8 1 10 16,5-1-8-16,4-2-9 15,4 0 2-15,0 0 5 16,-5 0 0-16,-4 2-5 0,-7 0 7 16,-9 3-6-16,-4 1-6 15,-20 3-7-15,-8 0 0 16,-11 0-2-16,-10 10 4 15,-1 5-2-15,2 3 1 0,5 3 0 16,11 1-2-16,8 2 1 16,16-1 0-16,10 2-3 15,5-1 0-15,22-2 1 16,7 4 1-16,11-2 2 16,4 4 1-16,3-2 3 15,-2 2 10-15,-5 5 0 0,-9-1-1 16,-13 3-4-16,-12 1-7 15,-11 4-1-15,-14-3 1 16,-20-1-1-16,-17-4 0 16,-6-5-2-16,-13-6 0 15,-4-3 0-15,-5-11-4 0,-4-7-54 16,2-29-122-16</inkml:trace>
  <inkml:trace contextRef="#ctx0" brushRef="#br0" timeOffset="73455.0807">24929 14034 127 0,'0'0'87'0,"0"0"-58"16,0 0-2-16,0-5-22 0,4 3 17 16,1-2 9-16,-3 1-1 15,3-1-9-15,-3 1 4 16,0-3 5-16,-1 2 3 15,-1 1-11-15,0 1-4 16,2 2-9-16,-2 0-7 16,0 0-1-16,0 0-4 0,0 2 3 15,0 5-14-15,0-1-40 16,0-1-21-16,0-3-57 16</inkml:trace>
  <inkml:trace contextRef="#ctx0" brushRef="#br0" timeOffset="74548.7484">24862 14041 355 0,'0'0'13'0,"0"-4"51"15,0-1-47-15,0 2-7 16,2-1-2-16,4 0-1 15,-1-1 2-15,2 2 8 16,-3-1 0-16,3 0 0 16,-2 1-5-16,1 1 3 0,-1 0-2 15,-3 1-6-15,3-1-4 16,-3 2 0-16,0-2 4 16,1 2 0-16,1 0-2 15,2-2 1-15,-1 2-2 0,6 0 3 16,2 0 3-16,2-2 2 15,4 2 0-15,0-2-1 16,3 2-3-16,0-1-2 16,0 1-3-16,0 0-2 15,0 0 0-15,0 0-1 16,-1 0 1-16,0 0-2 16,-2 0 3-16,-2 0-3 0,2 0 2 15,0 0-1-15,3 1 0 16,-1 1 1-16,2 0 0 15,2-2-2-15,2 2 2 16,0 0-2-16,2 0 2 0,-3-1-1 16,-3 1 2-16,1 0-2 15,-2-1 0-15,2 1 1 16,-1 0 2-16,2 0-1 16,0-2-1-16,2 2 2 15,2-2 0-15,0 0-2 0,0 0 2 16,3 0-1-16,0 0-1 15,0 0 2-15,2 0 0 16,-1 0-2-16,-3 0 2 16,-3 0-2-16,0 0 1 15,-1 0 0-15,1 0 1 16,-3 0 1-16,3 0 0 0,0 0-1 16,4 0-3-16,-2 0 3 15,1 0-3-15,2 2 2 16,1-1 0-16,-1-1-2 15,-2 0 2-15,3 0-1 16,-6 0 0-16,0 0 0 16,-4 0-1-16,1 0 1 0,-3 2-1 15,1 0 0-15,-2-2 1 16,1 0-1-16,4 2 0 16,4-1 1-16,0-1 1 0,3 0 0 15,0 4-1-15,4-2-1 16,-2 0 2-16,0 1-2 15,4 1 0-15,-2-1 1 16,0-1-1-16,0 2-1 16,-4-2 2-16,2-1-1 0,-2 1 2 15,2 0-1-15,-1-2 1 16,0 1 0-16,1 1 0 16,0-2-2-16,1 0 0 15,1 2 2-15,0 0-1 16,2-2 2-16,-2 2-2 0,0 0 3 15,0-1-1-15,5 1 1 16,6 0-4-16,1 1 3 16,4 1-1-16,7-2-1 15,6 0 1-15,3-2 0 16,-1 1 2-16,5 1 0 16,-2 0 0-16,-4 0-4 0,0 1 2 15,0 1 0-15,-8-1-2 16,-2 1 1-16,-6-1-1 15,-9-1 2-15,-7 0-4 16,-13 0 4-16,-18-2-16 16,-5 0-76-16,-25-16-120 0</inkml:trace>
  <inkml:trace contextRef="#ctx0" brushRef="#br0" timeOffset="75142.4657">25189 13206 412 0,'9'-10'3'0,"3"-3"50"16,-4 6-21-16,1 0 7 15,-4 2-6-15,-1 3 7 0,-3 2-12 16,-1 0-20 0,-1 10-9-16,-12 7 3 0,-5 9 2 15,-6 9-1-15,-8 7-1 16,-1 6 0-16,-4 4-2 16,2 0 1-16,4 1 0 15,4-5 1-15,8-3 0 16,4-2-24-16,8-6-41 0,4-5-22 15,3-9-72-15</inkml:trace>
  <inkml:trace contextRef="#ctx0" brushRef="#br0" timeOffset="75392.4578">25705 13497 525 0,'4'-14'10'0,"11"2"32"0,-13 0 29 16,-2 7-39-16,-2 5-5 16,-8 2-18-16,-7 13-10 15,-5 11 1-15,-11 7 0 16,-5 13 0-16,-5 7 0 16,-4 1 0-16,3 3 1 15,-4-4-3-15,7-1-41 0,7-7-7 16,9-8-30-16,8-11-15 15,7-4-128-15</inkml:trace>
  <inkml:trace contextRef="#ctx0" brushRef="#br0" timeOffset="75611.1803">25931 13720 482 0,'22'-12'8'15,"-12"-3"33"-15,-5 8 33 16,-5 4-22-16,0 3-18 0,-15 7-26 16,-10 11-8-16,-8 8 0 15,-2 10-1-15,-7 7 2 16,-1 7 0-16,5 0 0 16,10-4-90-16,7-5-61 0,15-9-97 15</inkml:trace>
  <inkml:trace contextRef="#ctx0" brushRef="#br0" timeOffset="75845.539">26749 13863 493 0,'3'-4'15'0,"14"-14"77"0,-15 13-27 15,-2 5-11-15,0 0-18 16,-9 9-28-16,-7 7-7 16,-5 7 3-16,-6 6-4 15,0 5 2-15,-4-1 1 16,2 5-2-16,6-4-57 16,6-4-57-16,7-9-73 0</inkml:trace>
  <inkml:trace contextRef="#ctx0" brushRef="#br0" timeOffset="76064.2737">27384 13890 578 0,'7'-11'12'15,"-6"2"61"-15,-1 7-39 16,-3 2-11-16,-6 7-17 0,-3 8-1 15,-3 4 0-15,-2 6-3 16,0 4 0-16,-1 3-1 16,0 0 1-16,5-6-61 15,6 0-95-15,7-12-206 16</inkml:trace>
  <inkml:trace contextRef="#ctx0" brushRef="#br0" timeOffset="76236.1227">27736 13915 578 0,'0'-4'16'0,"-13"-10"57"15,-3 14-39-15,1 0-20 16,1 8-8-16,-2 10-3 16,2 6 0-16,-3 4-2 15,-2-3-10-15,-4-7-134 16</inkml:trace>
  <inkml:trace contextRef="#ctx0" brushRef="#br0" timeOffset="82283.0987">27569 4725 665 0,'1'-7'8'0,"-1"1"27"16,2 6 9-16,8 4-33 15,0 14-12-15,-1 12 6 0,2 15 6 16,1 8-1-16,-1 12-3 16,-3 0-4-16,-3 2 0 15,0-3-2-15,-3-8 0 16,-2-7-1-16,0-10 3 16,0-8-2-16,0-8 2 0,0-9-5 15,0-11-47-15,0-3-15 16,0-21 40-16,0-11-59 15,0-9 23-15,-4-14 37 16,-4-6 11-16,-4-3 10 16,-2-4 3-16,-4 4 14 15,1 3 39-15,0 7 0 0,3 7-6 16,-1 4-12-16,7 5 0 16,4 4-8-16,4 6-5 15,2 3-13-15,15 7-8 16,5 5-3-16,7 10-1 15,7 3 1-15,1 9-1 16,2 12 2-16,-4 10-2 0,-6 2 0 16,-12 5 1-16,-13 1 0 15,-4 2 1-15,-14-1 0 16,-15-5 2-16,-5-1 2 16,-5-6-3-16,-3-6 1 0,5-6-1 15,4-9 2-15,4-7-1 16,16-3 2-16,6-15-16 15,7-7-48-15,19-7-97 16,15-4-177-16</inkml:trace>
  <inkml:trace contextRef="#ctx0" brushRef="#br0" timeOffset="82626.8277">28137 4324 540 0,'-8'-24'138'0,"-1"5"-102"0,2 6 33 15,3 8-30-15,1 5-12 16,1 11-18-16,2 15-20 15,0 15 11-15,0 20-1 16,5 19 3-16,2 17 3 16,4 21 1-16,2 8-2 0,4 4 1 15,7-5-2-15,6-12-1 16,11-18-1-16,8-20-1 16,7-18 1-16,7-12-1 15,2-16-29-15,-4-21-110 16,-9-8-346-16</inkml:trace>
  <inkml:trace contextRef="#ctx0" brushRef="#br0" timeOffset="83908.1121">28513 4441 710 0,'-8'-4'6'16,"1"1"37"-16,7 1 31 15,0 2-56-15,15 0-24 16,7 9 2-16,6 3 4 0,9 8 3 16,4 7-1-16,0 2 0 15,1 5-1-15,-5 0 0 16,1 1 1-16,-6-3-36 15,-3-5-49-15,-7-6-13 16,-7-6-69-16,-5-10-241 0</inkml:trace>
  <inkml:trace contextRef="#ctx0" brushRef="#br0" timeOffset="84158.1074">28834 4339 631 0,'-14'-10'18'16,"0"0"30"-16,7 7 37 15,1 3-52-15,5 9-31 16,-3 11-12-16,1 12 9 0,-1 12 3 16,-4 14 1-16,-2 8 0 15,-1 5 0-15,-2 4-1 16,-2-4 1-16,0-6 0 15,-1-12-24-15,6-10-28 16,3-14-30-16,2-15-78 0</inkml:trace>
  <inkml:trace contextRef="#ctx0" brushRef="#br0" timeOffset="85251.7686">29559 3992 360 0,'6'-11'79'0,"1"0"-44"15,-1 3 49-15,0-2-14 16,-1 3-22-16,-1 0-1 15,-1 3-2-15,-1-1-13 16,-2 3-5-16,0 2-8 16,0 0-9-16,0 2-12 0,-12 11-3 15,-10 5 7-15,-4 6 10 16,-8 4 1-16,-3 3-7 16,-1 0-1-16,0 2 7 15,0-3-6-15,8 0 3 16,3-6-5-16,8-1-2 15,4-5 0-15,8-4-2 0,3-4-3 16,4-3-1-16,11-6-1 16,12-2 5-16,8 1 5 15,10-13-2-15,8-3 1 16,5-2-2-16,1 1 0 16,-5 0-2-16,1 5-4 15,-8 3-33-15,-9 5-36 0,-12 4-86 16,-10-1-170-16</inkml:trace>
  <inkml:trace contextRef="#ctx0" brushRef="#br0" timeOffset="85423.6382">29447 4445 320 0,'-12'8'369'15,"5"-4"-322"-15,7-4 43 16,7-1-53-16,18-12-8 15,16-3-11-15,13-4-6 0,7-1-9 16,4 1-1-16,-3 2-5 16,-7 4-91-16,-18-1-125 15</inkml:trace>
  <inkml:trace contextRef="#ctx0" brushRef="#br0" timeOffset="87033.0807">30202 3838 532 0,'-10'2'84'0,"1"-2"-6"16,4 0 24-16,0 0-51 15,1 0-9-15,4 0-5 16,0 0-13-16,0-2-16 16,11-1-4-16,4-2-7 15,9-5 2-15,5 3 1 16,6-5 0-16,7-1 0 0,3 1-28 15,-4-1-31-15,-1-2-86 16,-6-3-247-16</inkml:trace>
  <inkml:trace contextRef="#ctx0" brushRef="#br0" timeOffset="87423.6283">30655 3461 640 0,'-5'-10'110'16,"5"-2"-84"-16,0-1 42 0,5 3-48 15,10-1-15-15,5 2-3 16,4 4-3-16,0 3-1 15,3 2 1-15,-5 2-2 16,-5 14 0-16,-4 5 0 16,-6 7 3-16,-7 9-2 15,-7 0 4-15,-9 4-1 0,-4 1 1 16,-1-4 0-16,-1-4 3 16,6-3 3-16,5-10-1 15,6-5-2-15,5-7-4 16,3-8-3-16,17-2 2 15,9-10 7-15,7-10-2 0,8-3-1 16,3-2-28-16,0-5-79 16,-7-1-176-16</inkml:trace>
  <inkml:trace contextRef="#ctx0" brushRef="#br0" timeOffset="88939.3999">31377 3178 25 0,'-3'-12'439'16,"-7"-1"-434"-16,3 3 66 0,-3-3-30 15,0 4 0-15,-5 0-7 16,-1 6-12-16,-1 1 4 15,-3 2-13-15,5 0-1 16,-4 9-9-16,0 3-2 16,2 3-1-16,4-1 0 15,-1 4-3-15,6-2-1 0,4 0 4 16,4-2-4-16,0-1 1 16,5-3 1-16,9-3 1 15,3 1 1-15,3-5 2 16,1-1 0-16,-1 0 0 15,-2-1-1-15,0 1-1 0,-5 0 0 16,-3 0 0-16,-3 2-2 16,-5-4 1-16,3 1 1 15,-5-1-2-15,2 0 2 16,-2 0 4-16,2-5 7 16,1-6-9-16,-2 0-1 15,1-1 1-15,-2-4-1 0,3 2 1 16,-3 1-1-16,2 1 4 15,0 5 2-15,-2-1-4 16,2 3-1-16,-2 5-4 16,0 0-27-16,0 0-100 15,0 0-68-15</inkml:trace>
  <inkml:trace contextRef="#ctx0" brushRef="#br0" timeOffset="89283.0892">31047 3503 788 0,'2'-10'34'0,"-2"-2"43"16,0 4-33-16,0 1-23 15,0-1-9-15,0 5-6 16,0 3-6-16,1 0-1 0,-1 0-20 15,0 3-72-15,0 3-57 16,0-6-162-16</inkml:trace>
  <inkml:trace contextRef="#ctx0" brushRef="#br0" timeOffset="89783.0496">31303 3130 305 0,'0'-5'271'16,"0"-3"-217"-16,-1 5 46 0,1 0-41 16,0 3-22-16,0 0-18 15,0 1-21-15,0 14-6 16,0 3 6-16,4 6 1 16,1 12 3-16,0 2-1 15,-1 6-2-15,-1 3 3 0,1 1 0 16,-1-4-2-16,4-1-7 15,-4-9-54-15,2-7-58 16,0-11-134-16</inkml:trace>
  <inkml:trace contextRef="#ctx0" brushRef="#br0" timeOffset="90376.7359">31578 3153 652 0,'-2'-8'29'16,"2"-5"55"-16,0-2-21 16,0 7-40-16,2-3-7 15,10 2-10-15,0 3-6 16,6 0-2-16,1 2 1 16,1 2 3-16,0 2-1 0,-2 0-1 15,-7 11-2-15,-4 5 0 16,-7 6 0-16,0 4 1 15,-3 3 3-15,-9 1-1 16,5-3 1-16,-1 0-1 16,2-4-1-16,5-6 0 0,-1-2 0 15,2-5 0-15,0-4-1 16,10-6 0-16,8 0 2 16,5-4 5-16,6-6 0 15,7-5-3-15,-2-2-11 16,-2-5-86-16,-5-5-117 0</inkml:trace>
  <inkml:trace contextRef="#ctx0" brushRef="#br0" timeOffset="90736.0846">32080 2955 750 0,'2'0'23'0,"-2"0"36"15,0 0-32-15,-4 0-26 16,-4 13-6-16,-2 12 4 16,-1 0-1-16,2 5 2 0,3 0 0 15,5-1-1-15,1-3-2 16,0-2 0-16,10-6-3 16,7-8 5-16,1-6 1 15,3-2 3-15,4-2 0 16,1-9 4-16,1-7-3 0,3-7-1 15,-5-6-1-15,-4-3 0 16,-4-2 1-16,-14-2 0 16,-3 2-4-16,-10 4 1 15,-15 9-4-15,-8 8 2 16,-2 6-1-16,-2 7-12 0,3 3-15 16,5 8-40-16,8 4-72 15,5-5-228-15</inkml:trace>
  <inkml:trace contextRef="#ctx0" brushRef="#br0" timeOffset="91064.1783">32078 2626 833 0,'-10'-17'22'16,"9"1"-14"-16,1 9 30 16,16 7-15-16,15 0-33 15,12 15 11-15,12 6 1 16,12 11 0-16,-3 10 0 0,-3 10 1 16,-8 13-2-16,-12 17 2 15,-21 8-2-15,-13 5 1 16,-7-2 0-16,-12-4 2 15,-12-10-2-15,-5-11 1 16,0-11-2-16,2-11-1 0,-5-5-10 16,-2-3-38-16,-7-13-82 15,-3-13-394-15</inkml:trace>
  <inkml:trace contextRef="#ctx0" brushRef="#br0" timeOffset="94361.3504">19350 13953 261 0,'-6'-5'42'0,"1"0"57"15,0-2-34-15,1 1-9 16,-2-1-7-16,3 4-15 15,-1 1-10-15,3 0-6 0,-1 1-6 16,0 1-6-16,-1 0-5 16,-1 3-2-16,1 6 0 15,-4 3 1-15,-1-1 0 16,2 3 0-16,3 1 1 16,3-1 0-16,0-5-1 0,0-2 0 15,2-2 1-15,8-5 0 16,3 0 3-16,5-3 0 15,-3-8-1-15,0-3-1 16,0-4 1-16,-3 0 7 16,-5-2 18-16,-4 3 5 15,-3 1-9-15,0 5-12 0,-8 4-12 16,-6 5-2-16,1 2-1 16,1 2-57-16,3 3-85 15,1-3-431-15</inkml:trace>
  <inkml:trace contextRef="#ctx0" brushRef="#br0" timeOffset="95626.8997">19334 13077 215 0,'0'-5'31'0,"0"4"-26"16,3-3-5-16,3 1 2 15,-5-3-5-15,3 3-16 0,-2-2-57 16,-1 1 1-16,1 0 65 15,-2 1 21-15,0-1 28 16,0 2-4-16,0 1 1 16,0-1-19-16,-2 0-1 15,-3-1 14-15,2-3 18 16,-4 1 16-16,0-2-7 0,-3-2-34 16,1 0 0-16,4 0 0 15,-4-4 4-15,3 3-1 16,3-1-4-16,-3-2 1 15,1 5 1-15,2-2 6 16,-1 2-3-16,1-1-8 0,-2 4 3 16,5 1-2-16,-1 0-2 15,1 2-4-15,-2 1-1 16,2 1 2-16,0 0-4 16,0 0-3-16,0 0-4 15,0 0-3-15,0 5-1 0,0 3 1 16,2 4-1-16,-1 2 0 15,4 2 0-15,-2 4 1 16,-1 1-1-16,-2 1 1 16,2 0-2-16,-2 3 1 15,0 0 0-15,2-1 1 0,-2 2-1 16,1 3 0-16,1-2 0 16,1-2 1-16,-1 0-1 15,0 0 1-15,0 0-2 16,-2-3 2-16,0-3-2 15,0 1 1-15,0-1 1 16,0-3-1-16,0-2 0 16,0 0 1-16,0-1-1 0,0-2 0 15,0 1 0-15,0 1-1 16,0-2 2-16,0 1-1 16,0 0 0-16,0 3 1 15,0-4-2-15,0 1 2 0,0 2-1 16,0-1 0-16,0 1 0 15,0 0 2-15,0 2-4 16,0 2 4-16,0-2-2 16,-4 2 0-16,2-4 1 0,-1 0-2 15,3 1 2-15,-2-5 0 16,2 3-1-16,0-4 1 16,0-1 1-16,0 2-1 15,0 0 1-15,0 1 0 16,2 0 0-16,-2 1 0 15,0 2 0-15,0 3 0 0,0 0 1 16,0 3-1-16,0-2-1 16,0 2 1-16,0-3-1 15,0-1-1-15,0 2 2 16,0-6-2-16,0-1 1 16,0 0 0-16,0 0-1 0,0-4 2 15,-2-2-24-15,-3-5-119 16,-6 0-328-16</inkml:trace>
  <inkml:trace contextRef="#ctx0" brushRef="#br0" timeOffset="96173.6938">18762 13566 459 0,'0'0'27'0,"0"0"4"16,-7 0 30-16,-3 0-10 16,-3 0-18-16,-8 10-23 15,-4 2-5-15,-11 4 0 16,-8 9-5-16,-8 2 1 16,-6 7 0-16,-8-1-1 0,0 7 0 15,-4-1 0-15,4-1 1 16,6-1-1-16,6-1 1 15,13-4-1-15,11-7 1 16,13-4-4-16,7-5-59 16,10-9-68-16,5-7-230 0</inkml:trace>
  <inkml:trace contextRef="#ctx0" brushRef="#br0" timeOffset="96439.3385">18933 13559 601 0,'2'-8'5'0,"-2"0"23"16,-2 6 27-16,-5 2-32 0,-4 4-16 15,-3 10-6-15,-4 10 0 16,-6 2-1-16,-8 8 1 15,0 2 1-15,-6 3 0 0,-1 1-2 16,0-7 1-16,-1 3 0 16,6-6-21-16,5-5-41 15,7-7-60-15,11-13-262 16</inkml:trace>
  <inkml:trace contextRef="#ctx0" brushRef="#br0" timeOffset="96673.7062">19111 13319 685 0,'-20'0'5'16,"-2"7"-7"-16,-5 7 4 15,3 8 2-15,-1 10-2 16,-4 7 0-16,2 7-2 15,-2 8 1-15,-1 4-1 0,-3 3 1 16,1-4-7-16,2-3-84 16,4-14-25-16,4-9-17 15</inkml:trace>
  <inkml:trace contextRef="#ctx0" brushRef="#br0" timeOffset="96908.0291">19139 13630 604 0,'-21'10'36'0,"-4"0"-37"0,-2 5 24 16,-4 6 9-16,3 4-14 15,-1 4-7-15,-2 3 1 16,3 1-8-16,-3 3-2 15,2-4 0-15,3-2-12 0,4-1-36 16,2-11-25-16,8-5-68 16</inkml:trace>
  <inkml:trace contextRef="#ctx0" brushRef="#br0" timeOffset="97095.5088">19012 13811 508 0,'-17'0'132'16,"-7"0"-124"-16,0 0 14 15,-4 9-5-15,-3 7-14 0,-5 3-2 16,-3 6-18-16,-8 4-68 16,-1-1-35-16,-1-2-160 15</inkml:trace>
  <inkml:trace contextRef="#ctx0" brushRef="#br0" timeOffset="97314.2533">17743 13998 565 0,'-51'18'4'16,"0"-5"-2"-16,2 6-2 16,2-1-1-16,4 2 2 0,4-6-89 15,5-7-157-15</inkml:trace>
  <inkml:trace contextRef="#ctx0" brushRef="#br0" timeOffset="104205.0415">25240 13677 528 0,'16'-5'1'0,"2"1"-1"15,3 2 1-15,10 1 7 16,-1 1-5-16,7 0 0 16,0 0-1-16,-3 3-2 15,-3 6 1-15,-9-2-38 16,-12 2-72-16,-10 1-242 0</inkml:trace>
  <inkml:trace contextRef="#ctx0" brushRef="#br0" timeOffset="104345.6412">25290 13793 486 0,'-18'0'71'0,"7"0"-14"16,7 0-1-16,4-2-16 0,22-1 25 15,11-1-51-15,11-3-10 16,15 2-2-16,8-1-1 16,3 1-1-16,-3-6-142 15,-4-1-485-15</inkml:trace>
  <inkml:trace contextRef="#ctx0" brushRef="#br0" timeOffset="105283.05">18859 13720 246 0,'8'0'49'0,"-4"0"13"16,-1 0 17-16,1-4-23 15,1 1-12-15,-2-1-8 16,2 1 7-16,-3-1-5 16,1 2-1-16,-3 0 2 0,0 2-4 15,0 0-7-15,-5 0-13 16,-10 2-12-16,-9 7-4 16,-10 4 2-16,-5 3 0 15,-5 4-1-15,-4-1 1 16,0 1-1-16,3-1-15 15,1 1-26-15,10-4-15 0,4-2-22 16,12-7-59-16,9-5-159 16</inkml:trace>
  <inkml:trace contextRef="#ctx0" brushRef="#br0" timeOffset="105533.0432">18865 13753 609 0,'0'0'5'15,"0"0"11"-15,0 0 11 16,0 2 2-16,0 4-7 16,-4-1-15-16,-8 4 19 15,-10 4 3-15,-7 1-7 16,-12 0-11-16,-8 6-6 0,-12 3-3 15,-12 2-1-15,-10 0-1 16,-10-2-118-16,-6-8-481 16</inkml:trace>
  <inkml:trace contextRef="#ctx0" brushRef="#br0" timeOffset="107595.6357">29258 5855 118 0,'-3'0'433'0,"-2"0"-330"16,5-10-9-16,5-3-24 16,12-4-41-16,15-5-16 15,7-1-6-15,9-2-7 0,8 0 1 16,3 2-1-16,-3 3-59 16,-8 2-79-16,-10 4-242 15</inkml:trace>
  <inkml:trace contextRef="#ctx0" brushRef="#br0" timeOffset="107736.1993">29379 5966 740 0,'-11'11'56'0,"11"-11"-54"16,13-4-1-16,26-10 5 16,15-4 8-16,14-7-11 0,10-5-7 15,4-7-140-15</inkml:trace>
  <inkml:trace contextRef="#ctx0" brushRef="#br0" timeOffset="108376.777">30618 5226 522 0,'-13'-24'185'0,"-7"0"-149"16,-2 6 31-16,2 10-37 0,-4 5-22 15,-1 3-3-15,-4 17-3 16,5 13-2-16,0 9 1 16,4 12-3-16,0 6 2 15,13 0 1-15,5-1-2 16,2-4 1-16,15-13-2 16,11-9 0-16,6-12-1 0,5-14 1 15,4-4 3-15,2-14 2 16,-3-15 0-16,-3-10 1 15,-8-6-2-15,-7-5 1 16,-13-4 14-16,-9 1 10 0,-5 3-12 16,-19 6-5-16,-7 4-3 15,-1 12-3-15,-2 10-2 16,2 9-2-16,3 7-3 16,9 2 2-16,8 15-22 15,12 6-29-15,0 1-20 16,17 2-124-16,10-6-376 0</inkml:trace>
  <inkml:trace contextRef="#ctx0" brushRef="#br0" timeOffset="108517.4187">30848 5304 646 0,'0'0'113'16,"0"-5"-110"-16,-2 0 36 15,2-1-35-15,0 3-4 16,4 0-24-16,4 0-107 15,1 0-116-15</inkml:trace>
  <inkml:trace contextRef="#ctx0" brushRef="#br0" timeOffset="108986.1285">31329 5002 599 0,'0'-15'11'15,"0"4"58"-15,-2 2 19 16,-3-1-39-16,-1 5 2 15,-4 1-24-15,-3 4-18 16,-3 4-7-16,-4 14-3 0,-4 4-2 16,-1 10 3-16,1 4-1 15,0 7-1-15,6-2 1 16,9-3 1-16,7 0-1 16,2-6-2-16,16-10-1 0,9-8-2 15,9-10 2-15,7-4 3 16,0-10 5-16,1-11-2 15,-1-8 1-15,-9 0 1 16,-5-7-3-16,-11 0 3 16,-11-3 0-16,-5 1-4 15,-9 8 0-15,-15 4-3 0,-3 6 0 16,-1 9 3-16,-3 10-13 16,8 1-29-16,3 4-45 15,13 2-98-15</inkml:trace>
  <inkml:trace contextRef="#ctx0" brushRef="#br0" timeOffset="110032.9147">31731 4794 516 0,'-7'0'82'0,"2"-2"-42"16,1-3 40-16,4-2-11 15,0-2-15-15,16-3-33 16,6 0-19-16,8-3-2 16,8-1 3-16,2 0-3 15,3 1 3-15,-6 1-4 0,-5 2 2 16,-5 3-2-16,-5 6 4 16,-20-5-13-16,7 3 3 15,-4 3 4-15,-5 2-14 16,-14 0-23-16,-6 3 10 15,-5 9 20-15,-3-2 8 0,-1 4 2 16,-2 2-1-16,4-1 1 16,4 3 0-16,3-3 7 15,4 2 1-15,5-3-2 16,4 0-3-16,7-2-1 16,0 1-4-16,8-2 1 0,7-2 5 15,5 0 4-15,5-1 7 16,0 0-5-16,4-1-2 15,0 2 2-15,-4 0 0 16,2 1-4-16,-2 7-2 0,-2-2 2 16,-7 7-4-16,-10 5 0 15,10 1-3-15,-16 2 2 16,0 0-1-16,-15 1 0 16,-6 0 2-16,-10-8 2 15,-5-4 3-15,1 1-2 16,-1-6 0-16,2-2-2 0,2-5 2 15,6-2-5-15,10-5-2 16,3 0-66-16,12-13-77 16</inkml:trace>
  <inkml:trace contextRef="#ctx0" brushRef="#br0" timeOffset="110220.392">32328 5048 821 0,'13'0'107'0,"6"0"-83"15,-9-7 11-15,-8 3-27 16,-2 4-9-16,0 0-5 16,-5 7-66-16,-9-3-73 0</inkml:trace>
  <inkml:trace contextRef="#ctx0" brushRef="#br0" timeOffset="113579.8423">28062 7349 578 0,'-5'-8'101'0,"-2"-2"-62"16,4 3 41-16,1 3-32 16,2 4-20-16,0 4-18 15,2 15-12-15,5 10 1 16,-4 13 3-16,1 12 3 15,-3 9-1-15,-1 2-2 0,0 2 1 16,0-5-2-16,0-5 1 16,0-12-11-16,0-6-24 15,-1-12-56-15,1-16-76 16,0-11-170-16</inkml:trace>
  <inkml:trace contextRef="#ctx0" brushRef="#br0" timeOffset="113861.0738">28045 7313 716 0,'-25'-38'14'15,"1"4"49"-15,10 1-10 16,8 2-40-16,6 1 2 16,20 7-13-16,14 3-6 15,7 11 2-15,10 7 1 16,1 2-1-16,-4 18 1 0,-4 14 0 15,-10 8-1-15,-14 4-1 16,-12 4 3-16,-8 1-2 16,-5-5-9-16,-17-3 6 15,-5-9 5-15,-5-5 0 16,0-9 1-16,1-5-1 16,4-10 2-16,4-3-5 0,10-11-32 15,10-16-75-15,3-8-165 16</inkml:trace>
  <inkml:trace contextRef="#ctx0" brushRef="#br0" timeOffset="114157.9221">28729 6804 778 0,'-20'-12'18'0,"-2"12"31"16,5 4-24-16,-2 22-18 16,2 15-6-16,0 20-1 15,3 23 5-15,1 17 3 16,3 21 9-16,4 10 1 0,6 6-9 16,0 0-4-16,4-11-3 15,14-16 1-15,10-20-2 16,12-24 0-16,13-19-23 15,9-24-22-15,7-24-36 16,-1-15-112-16</inkml:trace>
  <inkml:trace contextRef="#ctx0" brushRef="#br0" timeOffset="115220.3659">29165 7078 570 0,'-5'-8'45'16,"3"1"24"-16,2 2 9 15,0 3-25-15,11 2-26 16,5 0-17-16,7 5-4 0,6 10 2 15,3 6 1-15,6 7-6 16,0 6 0-16,3 2-1 16,-2 5 0-16,-1 2 0 15,0-4 0-15,-2-5 0 16,-4-2-6-16,-5-7-44 16,-5-10-81-16,-7-10-49 0</inkml:trace>
  <inkml:trace contextRef="#ctx0" brushRef="#br0" timeOffset="115485.9814">29445 7024 587 0,'-7'-6'103'0,"2"3"-57"15,1 3 27-15,3 0-53 16,-4 18-24-16,-3 12 4 16,-8 11 7-16,-4 18 2 15,-7 5 2-15,-2 10 0 16,-2 2-8-16,3 1 0 0,2-7 0 16,4-8-19-16,3-9-48 15,1-11-71-15,2-17-161 16</inkml:trace>
  <inkml:trace contextRef="#ctx0" brushRef="#br0" timeOffset="115907.8138">28962 6828 521 0,'-2'-6'21'0,"-7"-5"65"15,6 6-16-15,-1 3-9 16,4 2-26-16,0 14-25 0,0 10-19 16,0 12 13-16,0 14 14 15,4 17-1-15,-4 19-7 16,0 10-3-16,-7 12 0 16,-10 9-5-16,3-1-1 15,-4-3 1-15,6-12 1 0,0-13-3 16,11-13 2-16,1-20-12 15,13-19-31-15,8-18-83 16,6-18-81-16</inkml:trace>
  <inkml:trace contextRef="#ctx0" brushRef="#br0" timeOffset="116267.1985">29616 6740 684 0,'2'-11'13'0,"0"3"43"15,-2 2-2-15,3 5-22 16,-1 1-10-16,5 4-18 16,0 18-7-16,1 10 0 15,2 18 4-15,-1 18 3 0,-4 21 2 16,-2 17-1-16,-3 8-1 16,0 5 0-16,-3-6 0 15,-2-10-2-15,1-19 0 16,3-18-26-16,1-18-12 0,0-19-61 15,1-20-78-15</inkml:trace>
  <inkml:trace contextRef="#ctx0" brushRef="#br0" timeOffset="117532.7826">30126 6822 255 0,'-14'-11'383'0,"0"3"-340"16,4 1 39-16,3 0-17 15,4 1-35-15,-1 2 0 16,1 3-5-16,3 1-13 16,0 0-11-16,5 0-8 0,7 7-1 15,10 2 5-15,10 0 5 16,9 2 6-16,6 1 0 16,5-2-5-16,4 3-2 15,-4-2 0-15,-4 1 1 16,-6-1-3-16,-10 0 2 15,-11-2 0-15,-6-4-3 16,-8 0 2-16,-5 0-1 0,-2 1 1 16,-11 1 1-16,-7 0 4 15,-8 2-3-15,-6 4 0 16,-5-1-1-16,-3 1-1 16,-3 1 0-16,3-2 2 15,5 1-3-15,1-1 2 0,5-1-1 16,5 0 1-16,7-1-12 15,2 0-34-15,10-5-36 16,5-3-115-16,2-2-327 16</inkml:trace>
  <inkml:trace contextRef="#ctx0" brushRef="#br0" timeOffset="121142.1205">30605 7217 513 0,'4'0'100'0,"-2"-4"-62"0,-1 0 49 0,-1 3-24 0,0-1-23 16,0 2-14-16,0 0-10 16,-14 9-6-16,-7 5 6 15,-10 6 3-15,-6 6-3 16,-12 3-7-16,0 3 6 16,-3 0-23-16,2 1 10 0,7-2-2 31,9-2-25-31,7-6-79 15,10-10-118-15</inkml:trace>
  <inkml:trace contextRef="#ctx0" brushRef="#br0" timeOffset="123001.7977">31025 6744 314 0,'6'-6'31'16,"3"-3"53"-16,0-2-13 16,2 3 2-16,-1 1-9 15,1-4-16-15,0 4-7 16,0 0-4-16,-1 1-10 0,5 2-5 16,-1 4-7-16,4 0-7 15,0 8-4-15,0 6-2 16,-4 10-3-16,-6 4 0 15,-8 6-1-15,-2 5 2 16,-13 2 3-16,-5 0 6 16,-1-5 15-16,1-6-2 0,3-3-1 15,4-9-8-15,6-4-4 16,7-3-7-16,0-6-1 16,15-3 0-16,7-2 2 0,10-2 2 15,4-12-23-15,3-6-81 16,-2-3-258-16</inkml:trace>
  <inkml:trace contextRef="#ctx0" brushRef="#br0" timeOffset="123158.0451">31462 6863 671 0,'-4'0'165'16,"-2"-3"-132"-16,5-3 37 15,1 3-55-15,0 1-12 16,3 0-10-16,9 1-13 15,2-1-33-15,0-4-57 0,4-3-200 16</inkml:trace>
  <inkml:trace contextRef="#ctx0" brushRef="#br0" timeOffset="123548.6325">31836 6467 784 0,'-21'-11'3'0,"-2"3"32"16,-9 4 2-16,3 4-18 15,-7 4-5-15,4 10-11 0,1 6-2 16,4 5 0-16,8 0-2 16,4 2 1-16,13-2-1 15,2-3-1-15,6-6-2 16,10-3-1-16,5-6-4 15,3-5 1-15,3-2 8 0,0-6 3 16,0-11 1-16,-2-5-1 16,-6-3 0-16,1 3 4 15,-6 0 21-15,-4 4 4 16,-7 6-8-16,1 2-3 16,-2 8-6-16,-2 2-9 0,0 9-8 15,0 11-6-15,0 9 6 16,-6 7 3-16,0 8-1 15,-4 6 1-15,1 2-20 16,-1-2-40-16,5-7-71 16,5-11-187-16</inkml:trace>
  <inkml:trace contextRef="#ctx0" brushRef="#br0" timeOffset="124079.8556">32136 6457 255 0,'0'-1'19'0,"0"-7"11"15,0-1-22-15,0 4-8 16,7-1-61-16</inkml:trace>
  <inkml:trace contextRef="#ctx0" brushRef="#br0" timeOffset="124533.0383">32143 6400 518 0,'-2'-2'37'16,"-3"-4"59"-16,5 2-27 15,0-2-6-15,0-1-20 16,8 3-24-16,5-3-11 16,5 2-6-16,-1-2 1 0,10 3-3 15,-1 1 1-15,-3 3 0 16,-4 0 0-16,-2 3-1 15,-7 13-2-15,-4 5 1 16,-6 8 1-16,0 7 1 16,-7 2 0-16,-9-1 1 15,-2-2 1-15,-4 1-2 16,3-10 1-16,0-4 0 0,9-6-1 16,1-8 4-16,3-2 4 15,6-6-1-15,10 0 2 16,11-6 4-16,6-3-10 15,7-4-1-15,6 2-10 16,1-3-36-16,-2 0-41 0,-7-4-139 16</inkml:trace>
  <inkml:trace contextRef="#ctx0" brushRef="#br0" timeOffset="125486.0769">32888 5838 517 0,'-6'-16'351'0,"6"1"-349"0,2 3 40 16,22 9-11-16,15 3-22 15,15 0-4-15,14 12-2 16,5 13 1-16,5 11-2 15,-8 12-1-15,-14 16 0 0,-17 16 0 16,-19 9-1 0,-20 11 1-16,-10 7-1 0,-22 0 2 15,-11-7-1-15,-7-3 1 16,-2-12-1-16,0-12 0 16,5-12 1-16,1-13-1 15,0-12-24-15,5-15-31 0,4-9-84 16</inkml:trace>
  <inkml:trace contextRef="#ctx0" brushRef="#br0" timeOffset="126736.0342">25346 14266 109 0,'-14'-3'48'16,"1"-1"-42"-16,0 0-3 15,-1 2-2-15,3 0-1 16,2 2 0-16,-2-1 1 16,4 1-1-16,4-2 0 0,-1 2-1 15,4-4-85-15</inkml:trace>
  <inkml:trace contextRef="#ctx0" brushRef="#br0" timeOffset="127939.032">25071 14143 223 0,'2'-4'65'0,"-2"-1"13"16,3 0-3-16,0-1-38 16,1 1 0-16,4 1-8 15,-3 1-7-15,0 1-11 16,1 2-3-16,-3 0 2 0,5 0-2 15,2 0 1-15,3 0 3 16,3 0 5-16,10 0 4 16,2 0-5-16,6 0-8 15,4 4-4-15,5-4 0 16,4 3-1-16,1-1-1 0,1-1-2 16,-1 3 3-16,0 0-1 15,-1-2 0-15,0 1-1 16,-4 1 0-16,-5-1 0 15,1 1-1-15,0-1-1 16,-2 1 2-16,2-1 0 0,4-1-1 16,4 0 2-16,1-2-1 15,8 0 1-15,7 2 3 16,1-2-5-16,9 0 3 16,3 0-2-16,7 2-1 15,4 0 2-15,3-2-2 0,3 1 0 16,6 1 1-16,3 1 2 15,1-1 6-15,9 2 1 16,0 0-6-16,4 1 2 16,2 0-2-16,1 2-3 15,3 0-2-15,4 1 3 16,-1 0-3-16,1-1 2 0,1 1 3 16,3-1-2-16,0-2 10 15,-1 0 3-15,3 1-2 16,5 0-2-16,-1-1-7 15,0 0-1-15,0 4-2 16,-2-2 0-16,-2 0-1 0,-7 2 3 16,-4-1-3-16,-9-3-1 15,-7 0 3-15,-6 0-4 16,-13-3 3-16,-11-2 0 16,-9 0-1-16,-12 0 3 15,-10 0 1-15,-13 0-4 0,-9 0 2 16,-9-2-2-16,-4 0 1 15,-7 1 1-15,-2 1-5 16,-2 0-31-16,-10 0-49 16,-1 0-13-16,-3-6-47 15,3 0-150-15</inkml:trace>
  <inkml:trace contextRef="#ctx0" brushRef="#br0" timeOffset="128282.7612">30332 14095 517 0,'-18'-20'21'0,"-1"-3"21"16,0 5-2-16,4 4-26 15,-2 5 4-15,2 1 7 16,3 5-7-16,3 3-3 16,6 0-8-16,3 11-6 15,7 1 1-15,15 6 4 0,10 0 7 16,9 3-2-16,8-1-4 15,2 1-1-15,-2 3 1 16,-1 0 2-16,-6 0 5 16,-10 1 1-16,-8 1-7 15,-10 5-1-15,-12 3-1 0,-4 3 4 16,-20 6-2-16,-10 0 3 16,-11 1-2-16,-6-2 1 15,-1-5 0-15,-2-3-6 16,-2-4-2-16,3 1 0 0,0-3-2 15,0-1-28-15,2-8-109 16,5-7-279-16</inkml:trace>
  <inkml:trace contextRef="#ctx0" brushRef="#br0" timeOffset="129751.402">19064 14346 314 0,'0'2'68'15,"-1"0"-11"-15,-3-1 1 16,1 1-8-16,-3-2-5 16,2 2-8-16,0 0-2 15,-1-1-14-15,-2 4-3 16,-1-4 5-16,-4 1 0 0,-3 1 1 16,-6 1-9-16,-4-1-3 15,-4 4-3-15,-5 1-3 16,-7-1-1-16,-4 3 0 15,-3 0-4-15,-4 0 2 16,-3 1-2-16,-1-2 3 16,-5 0 3-16,0 2-2 0,-4-3 3 15,-4 2-1-15,-4-2-2 16,-5-1 1-16,-2 4-1 16,-6 0-3-16,-1-1 0 15,-4 1 1-15,-6 3-4 0,3-3 1 16,1 2 0-16,2-3 2 15,-1 2-3-15,4-4 1 16,6-1 2-16,2 0-2 16,9-3-2-16,2-1 4 15,4 0-2-15,8-2 0 16,7-1 0-16,5 2-1 0,7-2 1 16,8 0 0-16,4 1 1 15,9-1-1-15,6 2 1 16,2-2-2-16,5 0 0 15,3 0 1-15,1 0 0 16,0 0-2-16,0-2-3 0,5-5-5 16,4 0-3-16,2-4-2 15,1 1-3-15,3-1-3 16,1 0 6-16,0-1 11 16,5-1 4-16,3-3 1 0,3 2-2 0,3-2 0 0,3 0 0 31,2 2 1-31,3 0 0 15,-6-1-1-15,-5 5 3 16,-7 3-1-16,-8 1 0 16,-5 4 10-16,-7 2 2 0,-19 4-5 0,-15 12-5 0,-9 5-2 15,-12 10 0-15,-13 6-2 32,-1 6 1-32,-1 2 1 0,4-4-1 0,8 1-1 15,9-6 2-15,15-6-1 16,13-3 2-16,15-6-1 15,6-3-2-15,22-6 4 0,14-2 2 16,13-6 4-16,12-1-1 31,7-3-1-31,9 0-3 0,0 0-1 0,-4-5 1 16,-2 1-3-16,-12 0 1 0,-9 4-1 16,-14 0-2-16,-16 2-2 31,-18 5-77-31,-11-2-187 0</inkml:trace>
  <inkml:trace contextRef="#ctx0" brushRef="#br0" timeOffset="140970.2778">32898 6284 253 0,'-3'-7'188'15,"1"-2"-129"-15,0 0 17 16,0 2-1-16,1 0-30 16,-1 1-13-16,0 5-6 15,-3 1-11-15,-1 0-8 16,-1 0-6-16,-2 7-2 0,-4 7 0 16,-1 4 3-16,2 3-1 15,-7 4 0-15,6 4 1 16,-2-3-1-16,4 3 2 15,3-1-1-15,7-1-2 0,1-7 2 16,0 0 1-16,13-4-5 16,2 0 6-16,5-6-2 15,4-1 0-15,3-3 1 16,2-5-1-16,3-1 1 16,0 0-3-16,2-4 2 15,1-10 1-15,-8-3 0 16,0-2 14-16,-10-7 6 0,-7 2-4 15,-7-5-5-15,-3 2 0 16,-8 0 2-16,-7 4-7 16,-6 3-4-16,-2 6-2 15,-1 4-2-15,-4 7-1 16,-2 3-3-16,-2 0-30 0,-10 9-68 16,-1-5-301-16</inkml:trace>
  <inkml:trace contextRef="#ctx0" brushRef="#br0" timeOffset="141954.5992">28176 9152 649 0,'-5'2'22'16,"5"-2"-2"-16,0 0 49 15,5-2-34-15,12-1-18 16,7-1-9-16,8-2-7 16,4 1 0-16,2 2-1 0,0 3-1 15,-3 0-82-15,-9 0-81 16,-9 1-299-16</inkml:trace>
  <inkml:trace contextRef="#ctx0" brushRef="#br0" timeOffset="142095.169">28190 9346 729 0,'-14'7'59'0,"14"-7"-25"16,8 0 18-16,26-3-23 15,15-8 1-15,14-2-23 16,12-2-6-16,10-3-84 16,-1-6-211-16</inkml:trace>
  <inkml:trace contextRef="#ctx0" brushRef="#br0" timeOffset="144095.0285">29066 8988 598 0,'-6'-18'35'0,"4"0"40"15,2 8-8-15,0 5-32 16,8 5-15-16,5 0-10 15,5 15-11-15,-1 12 1 16,0 12 2-16,-1 10-1 0,-3 2 1 16,-4 6-1-1,-4 0 1-15,-2-8-1 0,-3-8 0 16,0-10 1-16,0-12-2 16,-8-7 1-16,-5-12 3 15,-2-6 3-15,0-16 5 16,-2-12-2-16,0-9-3 0,2-11 3 15,1-10 1-15,1-4-8 16,4 0-1-16,6 3-1 16,3 5 0-16,0 14-2 15,10 9-2-15,12 10-2 16,7 9 1-16,5 11 3 0,3 7-1 16,5 4 2-16,-4 14-1 15,-10 3 0-15,-7 6 1 16,-9 1-3-16,-12 1 1 15,-5-4 2-15,-17 0 0 16,-5-6 1-16,-6-1 1 16,-1-5-1-16,4-6 0 0,1-4 0 15,7-3-5-15,10 0-25 16,10-10-49-16,2-7-106 16</inkml:trace>
  <inkml:trace contextRef="#ctx0" brushRef="#br0" timeOffset="144438.7372">29718 8439 647 0,'-16'-15'14'0,"9"0"58"16,-2 12-5-16,2 3-33 15,-6 16-22-15,1 16-12 16,3 18 0-16,-4 18 6 16,1 21 8-16,2 13 6 15,6 17 1-15,4 9-3 0,7 0-9 16,13-12-5-16,13-9-3 15,9-18 1-15,7-21-1 16,9-20 0-16,3-14-23 16,0-21-41-16,-3-13-102 15</inkml:trace>
  <inkml:trace contextRef="#ctx0" brushRef="#br0" timeOffset="145344.9332">29991 8735 691 0,'-3'-8'35'15,"1"5"46"-15,2 3-39 16,10 0-40-16,11 11-1 15,6 3 5-15,3 2 5 0,8 2-1 16,1 5-4-16,-3 2-4 16,-1 2-1-16,-4 0 0 15,-4-1-23-15,-3 1-61 16,-9-8-47-16,-5-6-53 16</inkml:trace>
  <inkml:trace contextRef="#ctx0" brushRef="#br0" timeOffset="145563.6875">30317 8697 638 0,'-8'-18'70'0,"-3"4"-8"16,3 7 17-16,0 5-53 16,-3 4-16-16,-1 17-12 15,-5 15-1-15,-1 9 4 16,-4 9-1-16,-4 9 0 0,-1 3 1 15,5 2-1-15,0-6-8 16,7-7-67-16,8-18-102 16,7-17-185-16</inkml:trace>
  <inkml:trace contextRef="#ctx0" brushRef="#br0" timeOffset="146251.1043">30702 8463 638 0,'-10'-5'30'0,"0"-4"32"15,5 4 24-15,3 1-50 16,2 4-21-16,0 0-10 16,2 0-6-16,16 0-4 15,9 6 2-15,11 2 3 16,10 1 5-16,9-1-3 0,3 0-1 16,-3 0 0-16,-6-1 0 15,-12 0 0-15,-12 0-5 16,-13-4 3-16,-10 5-1 15,-8 2-1-15,-17 1 3 0,-11 5 2 16,-8 4-1-16,-5 5 4 16,-4 0 1-16,1 3 1 15,1 1-1-15,6-1-5 16,9-1 0-16,7-4 0 16,10-1-1-16,11-5-20 0,4-7-61 15,21-10-131-15</inkml:trace>
  <inkml:trace contextRef="#ctx0" brushRef="#br0" timeOffset="146454.2283">31179 8706 236 0,'-5'2'519'15,"-10"1"-509"-15,-6 5 63 16,-6 6-44-16,-5 7-7 15,-4 6-13-15,-3 5-7 0,1 2-1 16,4 0 0-16,3 0-12 16,7-9-52-16,7-9-105 15,8-12-456-15</inkml:trace>
  <inkml:trace contextRef="#ctx0" brushRef="#br0" timeOffset="146969.8013">31425 8258 663 0,'-5'-16'93'15,"5"-2"-77"-15,0 2 64 16,13 5-59-16,1 4-3 16,5 2-8-16,-4 5-6 0,4 1-2 15,-4 14-3-15,-2 8 0 16,-6 6 1-16,-3 7-1 16,-4 4 1-16,-9 2 0 15,-7-1 1-15,-5-4 0 16,-3-1-1-16,1-8 1 0,2-6 0 15,8-6 0-15,2-4 0 16,11-8-1-16,7-4-1 16,22-2-3-16,8-9 9 15,9-1-2-15,9-3-4 16,0-1-40-16,-4 1-118 16,-3-4-279-16</inkml:trace>
  <inkml:trace contextRef="#ctx0" brushRef="#br0" timeOffset="147126.0414">31995 8397 773 0,'-7'-8'39'16,"7"-2"26"-16,0 5-61 16,0 3-3-16,0 2-10 15,7 0-100-15,2-3-85 16</inkml:trace>
  <inkml:trace contextRef="#ctx0" brushRef="#br0" timeOffset="147547.8907">32259 8098 651 0,'-4'-16'124'15,"-8"-4"-110"-15,-8 6 48 16,1 5-51-16,-3 5-1 16,-2 4-5-16,2 4-3 0,2 10-2 15,1 2-1-15,4 5 0 16,5 3 1-16,6-2-3 16,4-1-4-16,2-4-16 15,10-2-2-15,5-5 2 0,1-5 5 16,1-2 9-16,0-3 8 15,1-6 3-15,-6-9 0 16,2-2 1-16,-5-1 9 16,-2 0 21-16,-2 2-3 15,-1 3-4-15,-1 5-2 0,-5 2-2 16,2 6-7-16,-2 2-10 16,0 13-9-16,0 6 2 15,-2 9 3-15,-2 9-1 16,-3 4 0-16,1 6 0 15,3-3-26-15,3-4-43 0,0-7-90 16,2-14-72-16</inkml:trace>
  <inkml:trace contextRef="#ctx0" brushRef="#br0" timeOffset="147876.0333">32533 8078 749 0,'-8'-13'10'0,"2"2"59"16,6 5-27-16,4 3-17 15,5 0-8-15,2 3-15 0,-1 0-2 16,1 4 3-16,-1 8-3 16,-7 4 1-16,-1 0 0 15,-2 8-1-15,0 1 3 16,-5 1-1-16,-7 3-1 15,0-4 1-15,-3-4 0 0,3-3 0 16,2-2 0-16,4-8-2 16,6-5 1-16,4-3 1 15,18 0-1-15,9-9 1 16,7-3 0-16,5-5-1 16,6 3-1-16,-6 0-39 0,-6-1-64 15,-5 1-134-15</inkml:trace>
  <inkml:trace contextRef="#ctx0" brushRef="#br0" timeOffset="148454.0761">33052 7985 537 0,'6'-11'37'0,"2"-3"63"15,-5 6-6-15,-3 1-40 16,0 4-18-16,-3 0-21 16,-9 3-9-16,0 0-5 15,-3 7 0-15,1 7-1 16,-2 6 0-16,0 3-1 0,4 4 1 15,2-3 0-15,5 5 0 16,3-4 1-16,2-3-6 16,9-6 5-16,7-5-2 15,8-8 4-15,2-3 2 16,3 0-1-16,1-14-1 0,1-2 1 16,-4-6 0-16,-7 0-2 15,-6 0 0-15,-6-2 0 16,-8 5-1-16,0 0-1 15,-18 3-1-15,-2 7-2 16,-3 3-3-16,-2 5-26 0,1 1-38 16,2 0-84-16,5 0-284 15</inkml:trace>
  <inkml:trace contextRef="#ctx0" brushRef="#br0" timeOffset="148704.0474">33096 7659 802 0,'0'-2'21'16,"7"4"14"-16,18 23-34 15,6 7 13-15,10 11 8 16,0 7-10-16,-1 11-7 15,-13 2-1-15,-20 12-4 16,-12 7 1-16,-32 14-1 16,-18 0 2-16,-19-6-21 0,-8-8-86 15,-6-12-426-15</inkml:trace>
  <inkml:trace contextRef="#ctx0" brushRef="#br0" timeOffset="149141.5173">29481 10596 802 0,'18'-18'16'0,"13"-6"28"0,11 0-19 16,13 4-21-16,2 0 2 16,-1 4-7-16,-6 5 3 15,-7 6-12-15,-12 1-50 16,-12 2-90-16,-9-1-120 15</inkml:trace>
  <inkml:trace contextRef="#ctx0" brushRef="#br0" timeOffset="149313.393">29793 10318 221 0,'-12'-21'407'0,"2"3"-299"16,2 4-3-16,4 7-57 15,4 7-19-15,0 12-19 0,0 15-18 16,4 9 7-16,5 10 1 15,2 10 0-15,-1 5 1 16,0 4 0-16,-2 2-2 16,1-9-50-16,3-12-131 15</inkml:trace>
  <inkml:trace contextRef="#ctx0" brushRef="#br0" timeOffset="149828.9708">30392 10126 856 0,'-2'0'5'0,"0"0"13"0,2 12-14 15,0 15-5-15,7 13 2 16,2 6 7-16,2 8-2 15,-2 4-1-15,-2 7-1 16,-5-3-3-16,-2-9 1 16,0-4 0-16,0-12-11 15,-7-14-8-15,1-11 12 0,3-12 1 16,1-6-3-16,1-16-19 16,1-10-21-16,0-11 13 15,0-8 25-15,0-13 10 16,0-8-1-16,-5-1 0 0,-2 1 1 15,-3 8 0-15,-2 7 2 16,2 16 27-16,-2 11 3 16,10 8-3-16,2 4-13 15,12 6-13-15,15 1-5 16,11 6-1-16,9 5 0 16,1 0 3-16,-1 14-1 0,-6 6-2 15,-12 3 0-15,-17 4 2 16,-12 3-1-16,-9 2 1 15,-16-1 1-15,-9-3 0 16,0-3 0-16,3-1 1 16,1-11-1-16,11-3-31 0,9-10-40 15,10 0-43-15,3-20-129 16</inkml:trace>
  <inkml:trace contextRef="#ctx0" brushRef="#br0" timeOffset="150094.5822">30899 9719 711 0,'-3'-23'36'16,"-1"7"57"-16,4 7-39 0,0 9-18 16,-1 9-23-16,-5 19-15 15,1 19 1-15,-3 15 8 16,-2 18 3-16,-2 15 1 15,0 10 3-15,2 8-6 16,1-3-7-16,1-1 1 16,8-6 0-16,0-13-2 0,17-15 0 15,10-17-24-15,12-19-27 16,14-21-8-16,9-18-102 16</inkml:trace>
  <inkml:trace contextRef="#ctx0" brushRef="#br0" timeOffset="150547.6956">31189 10049 740 0,'0'-16'25'0,"0"2"47"15,12 5-18-15,8 9-39 0,6 0 3 16,2 5-7-16,6 15-9 16,-3 6 1-16,1 7-1 15,-3 2-1-15,-6 7-1 16,-7 4 1-16,-7-3-10 15,-9 2-32-15,0-12-36 16,-12-6-113-16,-5-13-72 0</inkml:trace>
  <inkml:trace contextRef="#ctx0" brushRef="#br0" timeOffset="150719.5241">31435 10028 576 0,'0'-22'91'0,"-10"11"-18"0,-5 8-6 15,-4 3-37-15,2 11-13 16,-3 12-13-16,0 11-2 16,2 11-2-16,4 6 0 15,0 8 0-15,3 0-2 0,0-4-57 16,2-10-142-16</inkml:trace>
  <inkml:trace contextRef="#ctx0" brushRef="#br0" timeOffset="151063.254">31802 9903 482 0,'10'-13'332'15,"-7"1"-321"-15,-3 5 29 16,0 7-24-16,-7 3 2 15,-9 10-14-15,-7 7-1 16,-2 6-3-16,-11 3 3 16,-2 4-2-16,0 0 1 0,1-1-2 15,1-3 2-15,7-7-2 16,11-5 0-16,7-7 1 16,11-4-1-16,7-6-2 15,20 0 5-15,13-9 1 16,9-2 0-16,8-3-4 15,8 0 0-15,-4 3 0 0,-7 2-13 16,-13 6-33-16,-11 3-25 16,-17 0-53-16,-13 6-74 15</inkml:trace>
  <inkml:trace contextRef="#ctx0" brushRef="#br0" timeOffset="151203.8619">31697 10281 649 0,'0'0'69'0,"8"0"13"16,18-2-45-16,3-3-7 16,13-1-27-16,4 1-1 0,1-2-12 15,-3-3-174-15,-4-8-454 16</inkml:trace>
  <inkml:trace contextRef="#ctx0" brushRef="#br0" timeOffset="151797.5684">32180 9778 539 0,'4'-11'61'0,"-1"-1"24"16,6 5-18-16,4-1-29 15,1 7-2-15,1 1-15 16,-1 1-12-16,4 14-5 0,-8 6-1 16,4 6-1-16,-9 5-1 15,-2 6-1-15,-3-3 1 16,0-1-1-16,-5-5 1 16,-5-8 0-16,5-5 0 15,2-9-1-15,3-3 2 0,0-4-1 16,13 0 3-16,15-2 0 15,5-5-3-15,11-4-3 16,2-1-88-16,0-4-266 16</inkml:trace>
  <inkml:trace contextRef="#ctx0" brushRef="#br0" timeOffset="152016.3406">32704 9923 716 0,'-8'0'17'0,"0"-8"-22"15,8 5 28-15,0 3-15 0,2 0-21 16,5-4-177-16</inkml:trace>
  <inkml:trace contextRef="#ctx0" brushRef="#br0" timeOffset="153172.4956">32862 9600 472 0,'0'-20'246'0,"-1"-2"-241"0,-13 7 58 15,-3 2-22-15,3 5-20 16,-4 5 0-16,-4 3-15 16,3 6-4-16,-1 8-3 15,1 4 1-15,2 1 0 16,2 3-1-16,8-2 0 16,4-6 0-16,3-4 0 0,1-2-6 15,10-7 0-15,5-1 3 16,3 0 4-16,-4-5 2 15,2-6 0-15,-7 1-1 16,-1 3-1-16,-4-1 1 0,-1 5 2 16,-1 3 5-16,-3 0-4 15,0 12-10-15,0 6 10 16,0 8 5-16,0 7 0 16,-3 4-6-16,3 8 0 15,0 3-1-15,0-3 0 16,0-1 0-16,6-6-7 0,1-10-30 15,2-8-18-15,4-13-53 16,-1-7-52-16,5-5-289 16</inkml:trace>
  <inkml:trace contextRef="#ctx0" brushRef="#br0" timeOffset="153484.968">32998 9612 775 0,'-10'-11'19'0,"1"-1"42"0,6 6-11 16,3 3-29-16,0 3-2 16,7 0-21-16,8 0-6 15,4 3 9-15,3 7-1 16,1 0 2-16,-4 2-2 16,-6-1 0-16,-9 7 0 15,-4 1-1-15,-8 3 1 0,-9 1 4 16,-5 2-3-16,0 2-1 15,5-4 1-15,2-3-1 16,8-2 1-16,5-6-2 16,2-6 0-16,9-5 0 15,11-1 3-15,10 0 2 0,6-7-1 16,6-3-2-16,-3-6-45 16,2-8-81-16,-5-1-195 15</inkml:trace>
  <inkml:trace contextRef="#ctx0" brushRef="#br0" timeOffset="153797.4306">33385 9550 698 0,'0'-4'28'16,"0"2"57"-16,0 2-49 16,0 2-17-16,-2 10-19 0,-3 8 1 15,-2 7-1-15,-1 5 0 16,-1 2 1-16,2 0 0 15,4-4-1-15,3-3 1 16,0-9 0-16,7-6-2 16,9-10 2-16,4-2 1 0,3-11 5 15,-1-7-3-15,-1-10-1 16,-1-4-1-16,-8-2 0 16,-7-4-1-16,-5 3 1 15,-7 0-2-15,-18 11-1 16,-9 4-1-16,-12 8 2 15,-3 10-3-15,-7 2-17 16,3 3-81-16,4 7-218 0</inkml:trace>
  <inkml:trace contextRef="#ctx0" brushRef="#br0" timeOffset="154406.7633">33429 9216 660 0,'-5'-20'4'0,"3"1"26"16,2 5 62-16,6 5-35 16,14 9-24-16,10 3-20 15,6 17-6-15,13 13 5 16,1 9 4-16,5 10-6 0,-4 12 0 16,-12 12-2-16,-10 19 1 15,-19 17-2-15,-10 10-7 16,-24 2 0-16,-20 2 0 15,-13-9-28-15,-13-17-79 16,-11-22-381-16</inkml:trace>
  <inkml:trace contextRef="#ctx0" brushRef="#br0" timeOffset="155062.954">29061 12165 701 0,'0'0'61'0,"0"-4"11"15,16-5-28-15,11-2-25 16,9-3-8-16,9 2-7 15,5 2-3-15,-3 5-1 16,-6 5-25-16,-12 0-94 16,-17 0-159-16</inkml:trace>
  <inkml:trace contextRef="#ctx0" brushRef="#br0" timeOffset="155172.3353">29079 12362 643 0,'23'0'59'0,"15"-5"-63"0,18-11 7 16,17-5-2-16,10-8-104 16</inkml:trace>
  <inkml:trace contextRef="#ctx0" brushRef="#br0" timeOffset="155672.3094">30070 11903 635 0,'6'-18'13'16,"-3"-2"53"-16,-1 2 24 15,-2 4-55-15,0 5-2 16,-2 6-11-16,-9 3-13 0,-3 8-8 16,-1 16-2-16,0 9 1 15,0 9-1-15,2 8 0 16,8 0 2-16,5-6-1 15,0-2-5-15,14-13-4 16,8-8 5-16,5-19 0 16,4-2 3-16,6-14 5 0,-3-13-1 15,0-7-2-15,-7-3 1 16,-8-1 0-16,-14 0 3 16,-5 0 4-16,-19 4-1 15,-8 4-3-15,-7 8-4 16,0 6-1-16,-3 13-2 0,10 3-1 15,8 8-42-15,12 10-84 16,7 0-191-16</inkml:trace>
  <inkml:trace contextRef="#ctx0" brushRef="#br0" timeOffset="155844.1567">30560 12016 927 0,'5'-18'7'16,"3"2"46"-16,-1 2-41 0,5 7-11 16,3 2-3-16,-3 3-19 15,3 1-37-15,-3-3-71 16,-1-4-300-16</inkml:trace>
  <inkml:trace contextRef="#ctx0" brushRef="#br0" timeOffset="156500.3657">31291 11691 661 0,'-5'-22'27'16,"-13"4"66"-16,-2 11-44 15,-5 7-26-15,-4 2-3 16,-5 16-7-16,2 10-8 0,1 9-3 16,4 10-3-16,6 1 2 15,8 6-1-15,13-6-1 16,0-4 2-16,21-6-3 16,14-10 2-16,6-10 1 0,5-8-2 15,5-10 2-15,0-6 2 16,-5-14-2-16,-4-10 3 15,-8-2-3-15,-12-8 0 16,-5-5 5-16,-13-3 15 16,-4-1-7-16,-19-3-7 15,-3 6-4-15,-7 4-3 0,-4 12-1 16,3 10 0-16,1 15 1 16,6 5-22-16,9 5-26 15,7 10-45-15,7-1-150 16</inkml:trace>
  <inkml:trace contextRef="#ctx0" brushRef="#br0" timeOffset="156953.4354">31794 11660 574 0,'11'-11'161'15,"5"-5"-165"-15,7 2 21 16,8-1-2-16,3 5 17 16,0-5-9-16,2 3-13 15,-4 2 1-15,-10-1 5 0,-6 2-4 16,-9 2-6-16,-7 5 0 16,-7 0-2-16,-18 2-7 15,-14 0 0-15,-7 7 8 16,-8 4-1-16,5 2 2 15,3 1 2-15,9 0 0 0,13-2-3 16,12 3-1-16,12-1-6 16,2 2 2-16,18 2 2 15,6 4 3-15,14 2 0 16,4 3-1-16,5 4-1 0,-2-1-1 16,-6 0-3-16,-7 2 4 15,-32-2-5-15,17-1 4 16,-26-3-3-16,-21 1 4 15,-15-2-1-15,-8-3 2 16,-6-4-1-16,-1-7-2 16,3-1-2-16,6-4-13 0,8-6-49 15,11 0-159-15</inkml:trace>
  <inkml:trace contextRef="#ctx0" brushRef="#br0" timeOffset="157328.4423">30891 12898 674 0,'-9'0'72'0,"7"0"18"0,4 0-46 16,23 0-17-16,9 0 4 15,9-5-15-15,6 1-10 16,2 2-3-16,-2 0-2 16,-10 2-2-16,-8 0-19 15,-9 0-39-15,-12 0-74 0,-8 0-203 16</inkml:trace>
  <inkml:trace contextRef="#ctx0" brushRef="#br0" timeOffset="157500.2716">31126 12771 675 0,'-6'-13'82'0,"3"3"9"16,3 6-40-16,0 4-28 16,0 2-7-16,0 16-17 15,0 9 1-15,0 9 2 16,-4 2-2-16,4 7 1 16,0 2-17-16,0-4-31 15,4-6-70-15,7-10-216 0</inkml:trace>
  <inkml:trace contextRef="#ctx0" brushRef="#br0" timeOffset="157844.0055">31625 12728 841 0,'0'-12'4'0,"-3"3"15"16,-9 9-3-16,0 7-16 15,0 12 3-15,-3 6-3 0,5 8 0 16,3 4 0-16,1 0 1 16,6-1-1-16,0-4 0 15,6-7-1-15,8-6 2 16,6-7 1-16,2-9-3 16,4-3 4-16,1-5 0 15,2-13-1-15,-2-7 0 0,-6-4-1 16,-3-6 0-16,-11-4 1 15,-7-4-2-15,-2 5 4 16,-15 6 6-16,-10 9-4 16,-7 9-4-16,0 10-3 15,1 4 0-15,3 14-3 0,4 8-50 16,12-1-105-16,5-1-195 16</inkml:trace>
  <inkml:trace contextRef="#ctx0" brushRef="#br0" timeOffset="158015.8951">31951 12853 853 0,'7'-3'36'0,"-6"-8"-5"16,1 5 9-16,3 5-38 15,-1 1-3-15,3 0-18 0,2 0-28 16,-2 1-34-16,-1 1-144 15</inkml:trace>
  <inkml:trace contextRef="#ctx0" brushRef="#br0" timeOffset="158734.5764">32280 12721 433 0,'0'0'55'16,"4"0"-48"-16,11 0 53 15,0-2-29-15,4-3 18 16,-4 2-5-16,2-1-24 16,-5 0-5-16,-7 4-8 0,2-2-1 15,-6 1-2-15,-1 1-4 16,0 0 1-16,0 0 0 15,0 0 4-15,0-2 8 16,0 2 1-16,0 0-2 0,-1-2 3 16,1 2-3-16,0 0-3 15,1-2 1-15,6 1 5 16,5-3-9-16,5 0 8 16,0 3 4-16,4-3-3 15,-1 1-5-15,-1 1-6 16,-6 0-3-16,-4 2 0 0,-2 0-1 15,-6 0-1-15,-1 0-1 16,0 0-2-16,0 0 2 16,-3 0 2-16,-2 0 1 15,-4 0 1-15,0 0-1 16,-2 0-1-16,-1 0 1 0,-7 0-2 16,2 0 1-16,-3 5 0 15,-2 2 0-15,-3 4 0 16,0 0 0-16,0 5 0 15,0 2 4-15,3 5-3 16,3 0 1-16,4 4 0 0,6 0-3 16,6-1 3-16,3 3-1 15,7-6-2-15,13-2 3 16,9-4 1-16,3-1 0 16,5-6 2-16,4-4-1 15,3-6-2-15,-1 0 0 16,-4-6-1-16,-3-6 1 0,-8-9-1 15,-4-4 1-15,-7-4 3 16,-12-5-1-16,-5-1-2 16,-12-1 0-16,-7 5 0 15,-9 8-2-15,-6 7-1 0,-4 9 1 16,0 7-2-16,2 2-34 16,7 9-29-16,8-1-133 15</inkml:trace>
  <inkml:trace contextRef="#ctx0" brushRef="#br0" timeOffset="159172.0422">32879 12669 774 0,'21'-14'-2'16,"8"2"17"-16,6 1 6 0,6 4 7 15,-2-1-5-15,-2 3-14 16,-6 2-5-16,-9-1 8 16,-10 0 8-16,-9 3-3 15,-3-1-3-15,-10 2-9 0,-9 0-5 16,-5 0 2-16,-8 0-3 16,-5 5 2-16,3 3 0 15,0 2-1-15,0 1 1 16,9 0-1-16,6-1 1 15,4-1 0-15,6 2 1 0,7 0 2 16,2 1-1-16,6 1 0 16,10 5 1-16,7 1-1 15,4 2 1-15,2 3-3 16,-2 2 1-16,-4 0 0 16,-9-2 4-16,-9 2 1 15,-5-4-2-15,-8 0-2 0,-16-2 1 16,-5 1 0-16,-8-1-2 15,-8-3-2-15,-7 1-10 16,-2-7-53-16,-5-5-150 16</inkml:trace>
  <inkml:trace contextRef="#ctx0" brushRef="#br0" timeOffset="159515.7583">31636 13700 427 0,'-12'9'159'16,"0"-5"-65"-16,12-2 25 15,5-1-60-15,17-1-12 0,17 0-13 16,9 0-20-16,13 0-10 16,1 0-3-16,-1 0 1 15,-10 0-10-15,-15 2-49 16,-14 3-87-16,-22-1-149 15</inkml:trace>
  <inkml:trace contextRef="#ctx0" brushRef="#br0" timeOffset="159656.3607">31639 13916 616 0,'0'6'58'16,"20"-5"37"-16,18-1-27 0,12 0-36 15,11 0-22-15,7 0-9 16,1 0 1-16,-3 0-33 15,-9 0-156-15,-4-7-455 16</inkml:trace>
  <inkml:trace contextRef="#ctx0" brushRef="#br0" timeOffset="160000.0856">32479 13738 819 0,'0'-16'8'0,"0"3"40"0,-8 10-31 16,-8 3-8-16,-4 2-1 16,-2 10-7-16,-2 6 0 15,0 7 0-15,4 0-1 16,8 2 0-16,5 1 1 0,7-1-1 16,3-4-1-16,18-3 1 15,4-8 0-15,8-3 2 16,1-7 1-16,3-2-2 15,0-7 1-15,-6-7-1 16,-3-8 2-16,-5-3-2 16,-8-3 0-16,-10-5 2 0,-5-1 10 15,-5 2-8-15,-17 9-5 16,-5 5-2-16,-4 8-1 16,1 10-4-16,1 1-24 15,8 11-21-15,8 3-98 16,4 1-208-16</inkml:trace>
  <inkml:trace contextRef="#ctx0" brushRef="#br0" timeOffset="160171.9566">32676 13875 858 0,'14'-10'31'0,"-1"-2"41"16,1 7-49-16,-5 2-19 15,-5 3-4-15,-4 0-8 16,0 0-56-16,-5 0-98 16</inkml:trace>
  <inkml:trace contextRef="#ctx0" brushRef="#br0" timeOffset="160968.7745">33047 13775 742 0,'15'-16'43'16,"1"0"42"-16,4 3-38 15,-3 8-17-15,0 5-6 16,-7 0-14-16,-1 16-9 0,-6 8 0 15,-3 4 3-15,-3 8 0 16,-6 1-1-16,-3 2-2 16,-3 3 0-16,0-5 0 15,-2-3-25-15,5-5-40 16,5-13-74-16,7-10-211 16</inkml:trace>
  <inkml:trace contextRef="#ctx0" brushRef="#br0" timeOffset="161281.2537">33361 13809 412 0,'-8'-4'331'0,"-3"4"-315"16,-4 0 31-16,7 8-33 16,1 11-9-16,-1 2 0 15,6 6-2-15,2 2-2 0,0-1 0 16,6-1-1-16,3-4 1 15,3-3-1-15,5-7 1 16,2-8 0-16,6-5 6 16,4 0 7-16,3-11-7 15,0-8-4-15,-3-5-1 16,-2-4-1-16,-10-2 1 16,-12-3-1-16,-5 1-4 0,-15 6 3 15,-15 6-3-15,-11 6 0 16,-10 10-14-16,-6 4-44 15,2 4-194-15</inkml:trace>
  <inkml:trace contextRef="#ctx0" brushRef="#br0" timeOffset="161546.8955">32356 14616 571 0,'0'0'279'0,"14"0"-240"16,13-8 22-16,13-4-24 15,12 2-12-15,6-1-14 16,8 0-11-16,-2 2 0 15,-3 4 0-15,-8 1-25 16,-19 4-51-16,-15 0-127 0,-15 0-388 16</inkml:trace>
  <inkml:trace contextRef="#ctx0" brushRef="#br0" timeOffset="161703.084">32340 14730 778 0,'-16'3'78'16,"16"-3"-28"-16,12 0 17 15,33-7-26-15,20-3-32 16,21-1-9-16,9-4 0 16,6 5 0-16,-4-4 0 15,-11 3-33-15,-11-7-153 16</inkml:trace>
  <inkml:trace contextRef="#ctx0" brushRef="#br0" timeOffset="174608.613">24895 13950 231 0,'-16'-7'245'16,"1"-2"-243"-16,-1 0 1 15,1 4 38-15,3 1 4 16,2 1-6-16,0 1 1 16,5 2-12-16,-2 0-13 0,2 2-3 15,0 5-9-15,-2 7 0 16,0 0 0-16,2 2-2 16,-2 4 1-16,2-6 0 15,5 2 0-15,0-5 5 16,4-6-1-16,9-5 3 15,6 0 2-15,3-5 6 0,0-9-5 16,0-2-8-16,-5-2-2 16,-3-2 2-16,-9 6 7 15,-3-2 4-15,-2 9-5 16,-4 2-3-16,-8 5-8 16,-6 5-1-16,-4 9-43 0,-1 0-141 15</inkml:trace>
  <inkml:trace contextRef="#ctx0" brushRef="#br0" timeOffset="188374.3452">25087 14143 168 0,'0'0'17'0,"0"0"8"16,0 0-15-16,0 0-6 15,-1 0-1-15,-2 2 1 16,1-1 20-16,0-1 23 0,-1 0 9 16,0 0 10-16,1 0-14 15,0 0 0-15,2 0-2 16,-2 0-14-16,2 0-7 16,0 0-11-16,-1 0-6 15,1 0-5-15,0 0-4 16,0 0-2-16,0 0 0 0,5 0 1 15,5 0 4-15,9 0 6 16,4 0 4-16,6 0 2 16,5 0-6-16,3 0-4 15,4 0 1-15,3 0-3 16,1 0-1-16,3 0-1 0,2 0 0 16,-1 0-4-16,2 2 5 15,-7-2-5-15,3 0 1 16,-1 0 2-16,-2 0-1 15,2 0 5-15,3 0-1 0,1 2 2 16,1-4-2 0,3 0-3-16,-1 1 2 0,3-1-4 15,0 4-1-15,3-2 3 16,4 0-1-16,-2 0-2 16,2 0 3-16,3 0 1 15,-2 0-3-15,3 0 1 0,0 0 3 16,-3 0-1-16,6 0-1 15,0 0-1-15,-2 1 0 16,4 1 1-16,0 0-2 16,1 0-1-16,0-1 1 15,-4 3 0-15,-2-2-1 0,-1 2 2 16,-5-3-1-16,2 3-1 16,-7-1 1-16,3-1-1 15,0 2 0-15,3-1 3 16,-1 1-3-16,0-2 2 15,1 1 1-15,0 1 1 0,-3-1 0 16,-2-1-1-16,1 1 1 16,-2-1-2-16,-5-2-2 15,2 2 3-15,-5 0-2 16,-5-2-3-16,-2 2 3 16,-7-2 0-16,-7 2 0 0,-5-2 0 15,-6 0-1-15,-5 0 0 16,-6 0 4-16,-1 0 7 15,-2 0 4-15,-1 0-5 16,-1 0-6-16,2 0-2 16,-2 0-1-16,4 0-2 0,-3 0 0 15,1 0 0 1,4 3-12-16,-2 4-13 0,1 1-7 16,-2-3-18-16,-1-2-60 15,2-3-59-15,-1 0-172 16</inkml:trace>
  <inkml:trace contextRef="#ctx0" brushRef="#br0" timeOffset="188764.929">28470 14089 450 0,'-16'-14'3'15,"6"-4"41"-15,-4 6 3 16,4 1-20-16,-1 2 14 16,-2 5-1-16,3 1-14 15,0 3-2-15,3 0 0 16,4 0-7-16,3 7-8 0,0 5-2 15,15 3 1-15,4 2 4 16,4 3 4-16,3 0-1 16,1 3-4-16,-5 2-2 15,-1 0 0-15,-9 2-5 16,-8 1-1-16,-4 3 0 16,-6-1-2-16,-15 0 1 0,-9-1 0 15,-12-3-14-15,-8-4-43 16,-6-8-78-16,-8-8-270 15</inkml:trace>
  <inkml:trace contextRef="#ctx0" brushRef="#br0" timeOffset="190233.8182">24852 14014 156 0,'-2'0'62'15,"2"0"-25"-15,-2 0 5 16,2 0 8-16,0 0-9 16,0 0-7-16,0 0-12 0,0-1 7 15,0 1 3-15,0 0-6 16,-1-2-7-16,-1 2-2 15,2 0 1-15,0 0-5 16,0 0-8-16,0 0 5 16,0 0 16-16,0-2 4 0,0 2-9 15,0-2-4-15,0-2 2 16,-2 3 0-16,2-3-5 16,0 1 1-16,0-3-5 15,0-1-1-15,0-2 1 16,0 0 0-16,-2-5-2 15,1 1 2-15,-2-4-1 0,1-1-2 16,0-4 0-16,1-1 0 16,-1-2-3-16,2-4-2 15,-2 1-1-15,2 0 0 16,0-1 0-16,0 1-1 16,0-3 0-16,0 5 1 0,-1-1-1 15,1-2 0-15,-4 3 1 16,4-3 0-16,-2 3 0 15,2-4-1-15,0 2 0 16,0 1 1-16,4 2-2 16,-1 4 2-16,4-2-1 0,-5 2 0 15,4 1 0-15,-4-1 0 16,-2 3 0-16,2 0 0 16,-2 0 1-16,0 2-3 15,0 0 3-15,0 0-1 16,0 2 0-16,-4 0 1 0,2-1-2 15,-2 2 1-15,0 1 1 16,-1-1-3-16,0 1 2 16,2 1 0-16,-1-1 0 15,-1 0 0-15,0-1 1 16,0 1-2-16,0-1 2 16,0-1-2-16,0 1 1 0,-1 1 0 15,-2-1 0-15,1 1 0 16,-3 1 1-16,1-3-2 15,1 1 3-15,-2-2-1 16,3-2 0-16,2 1-1 0,-3 4 2 16,6 1-2-16,0 4 1 15,1 3-1-15,-1 4 0 16,2 9-1-16,0 9-18 16,0-4-57-16,3-1-115 15</inkml:trace>
  <inkml:trace contextRef="#ctx0" brushRef="#br0" timeOffset="191124.4926">19117 13153 370 0,'5'0'44'0,"-2"-7"-19"16,-1 0 32-16,-2 3-25 16,4 1-2-16,-4 1 0 15,0 2-9-15,0 0-11 0,0 0-8 16,0 2 1-16,0 5 3 15,0 7 2-15,1 1 1 16,5 2-2-16,0 4 3 16,1 3-2-16,0 4-2 15,0 3-1-15,-4 1-1 0,2 3 2 16,-5 1 0 0,0 2-1-16,0 4-1 0,0-2-1 15,-3 2-2-15,-1-1 0 16,3-3 0-16,-1-6 1 15,0-4 3-15,2-5 16 16,0-6 4-16,0-3-5 0,0-6-4 16,4 0-7-16,-3-3-4 15,6 0-2-15,-2-1-1 16,0 3-1-16,-2-3 1 16,-1 3-31-16,-2 0-71 15,0-4-97-15</inkml:trace>
  <inkml:trace contextRef="#ctx0" brushRef="#br0" timeOffset="191499.4812">19097 13991 335 0,'-31'2'3'0,"-10"0"19"16,-10 1 22-16,-17 2-6 0,-15 1-4 15,-12 6 2-15,-20 1-9 16,-16 5-17-16,-13 5-7 15,-2 0-3-15,-5 2 1 16,3 2-2-16,11 0 0 16,13-4 5-16,21 2-7 15,16-4 2-15,19-3 1 0,22-2 0 16,16-5-1-16,15-2-1 16,13-4-2-16,4-1-54 15,14-4-2-15,2 0-112 16</inkml:trace>
  <inkml:trace contextRef="#ctx0" brushRef="#br0" timeOffset="191702.5951">17542 14237 457 0,'2'0'3'0,"-1"0"14"16,3 0 7-16,3 2-26 15,-2 0-15-15,-1-2-89 0</inkml:trace>
  <inkml:trace contextRef="#ctx0" brushRef="#br0" timeOffset="192811.9028">16412 4984 470 0,'0'-49'47'0,"-9"3"-47"16,9 7 1-16,0 9-6 15,4 7-61-15,3 1 12 16,-4 2 41-16,-3 6 15 0,0 3 17 16,0 2 36-16,0 4-2 15,0 1-12-15,0 4-10 16,0 0-25-16,0 2-16 15,0 11 10-15,0 3 1 16,0 11 2-16,2 10 3 0,3 11 1 16,2 14-1-1,-2 17 2-15,0 17 1 0,-2 18-5 16,-3 15 2-16,0 11-2 16,0 7-1-16,0 12 0 15,0-1 0-15,0 12-2 0,0-1-1 16,-1 9 2-16,-1 8 1 15,-2 12 26-15,3 5 4 16,1 6-10-16,0 14-1 16,8 2-5-16,11 0-9 15,5-4-4-15,1-5 1 16,1-20-2-16,-3-19-1 0,-7-17 3 16,-5-19 3-16,-4-23 0 15,-1-18 0-15,-5-15-4 16,-1-17-2-16,0-14-1 15,0-22-1-15,-7-24-38 16,-3-20-101-16,-5-45-297 0</inkml:trace>
  <inkml:trace contextRef="#ctx0" brushRef="#br0" timeOffset="193264.9776">16933 4393 641 0,'-31'0'0'0,"3"7"-6"0,2 22 2 16,1 22 2-16,1 17 0 16,-2 19-1-16,-1 25 1 15,5 20 1-15,4 13 1 16,8 16 1-16,3 14 1 16,5 1 1-16,2 8 1 15,3 1 0-15,10 5 0 16,7-1 2-16,2 2 7 0,3 6 5 15,3 5-1-15,4 0-7 16,1-4-3-16,0 3 2 16,-7-8-2-16,-6-16-1 15,-5-20-4-15,-10-19 2 0,-5-20-2 16,-5-22 0-16,-9-15-1 16,2-15 2-16,-3-14-3 15,1-20-22-15,1-27-59 16,13-5-178-16</inkml:trace>
  <inkml:trace contextRef="#ctx0" brushRef="#br0" timeOffset="193405.6237">17238 7495 872 0,'-30'-9'-20'0,"-10"-2"-134"15,-3-1-424-15</inkml:trace>
  <inkml:trace contextRef="#ctx0" brushRef="#br0" timeOffset="205344.1549">24870 14009 137 0,'0'0'112'0,"5"0"-111"16,-1 0 0-16,-1 0-2 16,1 0 2-16,1 0-1 15,-1 0 0-15,-4 0 2 0,0 0-2 16,-4 0-159-16</inkml:trace>
  <inkml:trace contextRef="#ctx0" brushRef="#br0" timeOffset="216781.828">14020 6182 193 0,'0'2'435'0,"-5"-2"-426"15,0 0 4-15,3 0 36 16,2 0-8-16,0 0-22 16,3-6-5-16,13-6-9 0,8-1-4 15,4-6-1-15,8 1 1 16,4-2-12-16,-2 7-100 15,-9 5-79-15</inkml:trace>
  <inkml:trace contextRef="#ctx0" brushRef="#br0" timeOffset="216938.0866">14128 6359 629 0,'-13'12'67'15,"6"-10"-30"-15,7-2 28 0,5-11-21 16,21-8-26-1,6-8-10-15,12-7-3 0,7-2-4 16,1 1 0-16,1-3-129 16,-11 1-473-16</inkml:trace>
  <inkml:trace contextRef="#ctx0" brushRef="#br0" timeOffset="220578.5531">14164 5112 436 0,'-29'-14'4'15,"0"-3"8"-15,8 0 40 0,3-3-14 16,3 0-11-16,5 3-1 15,5-3-1-15,5 3 3 16,0-4-14-16,3 2-9 16,14-2-3-16,7-3-1 15,10-2 2-15,13-3 2 0,11-1-3 16,6 0 2-16,11-1-2 16,7 4-3-16,4 2 3 15,-1 4-2-15,0 3 1 16,0 4-1-16,1 3-2 15,-4 4 1-15,-1 1 2 16,4 5-1-16,-1 1 0 0,2-2 1 16,-3 8-1-16,3 8 0 15,-3 4-1-15,-3 3 0 16,-2 6 2-16,-3 5-2 16,-2 3 0-16,-4 8 0 15,-4 6 0-15,-2 2 1 0,-6 6 1 16,-1 0 1-16,-3 4-1 15,1 0 0-15,-1 3-1 16,-4 0 3-16,2 0-2 16,-2 5 2-16,2 5 0 0,-2 2 2 15,1 3-2-15,-7 1 1 16,-2 3 0-16,-1 0 3 16,-4 5 2-16,-2-3-7 15,-1 3 1-15,1 3 1 16,-2 2-1-16,2 1 3 0,2-1 0 15,-2-1 0-15,0 3 5 16,-2-1-5-16,-3-3-1 16,-2 4 0-16,-4 3 1 15,-2-2 0-15,-4-1 0 16,-2-1-3-16,-6 3 0 16,1-2-2-16,0-5 0 15,-2 3 0-15,-1-1 0 0,-2-4-1 16,2-2 2-16,-6-1 1 15,-1-3 0-15,0-1 2 16,-4-3 2-16,-10-1 0 16,-4 1-1-16,-7-1-2 0,0 0-1 15,-7-2-1-15,-1-2 0 16,-1 0-2-16,-2-3 2 16,-2 1-2-16,-3-2 2 15,-2 1-1-15,-2-2 0 16,-2 1 1-16,1-2 1 15,-5-5 1-15,-2 1 1 0,1-4-1 16,-4-3 1-16,0 1-1 16,-3 0-3-16,-1-4 0 15,-3 5 0-15,-3-4 0 16,-4 4 0-16,1-2-2 0,-9-4 2 16,1-1 0-16,0-1 0 15,2-5 0-15,2-1 2 16,5-4 0-16,0-3-1 15,3-3 1-15,1-3-2 16,1-1 3-16,0-7-5 0,-1-3-1 16,3-1 4-16,5-5-1 15,2 0 0-15,5-4 0 16,3-5-1-16,5 1 1 16,7-5 0-16,5-1-1 15,5 0 1-15,6 0 0 16,6-1 0-16,3-5 1 0,1-1-1 15,1-2 0-15,4-4-1 16,1 2 1-16,2-1-3 16,-2-2 2-16,2 1 0 15,-2-1 1-15,1-2 0 16,1-4-1-16,-4 2 1 16,3-5-1-16,-7-1 0 0,4-2 0 15,-1 3 1-15,-2 0-1 16,-4 4 0-16,2-1 0 15,0 4 0-15,2 5 0 16,-2 0 0-16,3 4-1 0,1 2 2 16,2-1-2-16,-1 5 3 15,1-3-3-15,1 4 1 16,2 0-2-16,-2 0-1 16,-1 11-1-16,2 7 3 15,-1 5 0-15,-2 9 0 16,3 6 1-16,-4-1-2 0,1 2 2 15,1-1 0-15,1-1-1 16,0 1 2-16,2-3-1 16,0-1-1-16,0 2 3 15,0-6-2-15,4-3 0 16,1 0-1-16,0-9 2 16,-3-5-1-16,1-4 0 0,-1-1 0 15,0-8-1-15,-1 0 0 16,4-5 0-16,-2-13 0 15,3-7-6-15,-1-7-5 16,0-6 5-16,-1-3 0 0,-3 3-2 16,-1 1-1-16,0 7 3 15,-5 0 5-15,-4 7 2 16,1 1-1-16,-2 4 1 16,0 4 0-16,1-2 0 15,1 4 1-15,4 0 3 0,1 4 1 16,1 1-2-16,2 1-1 15,0 2-1-15,0 3-2 16,4 1 1-16,4 0-3 16,2 0 4-16,-1 1-2 15,2 6 2-15,-4-1 0 16,0-2-1-16,-2-1 0 0,-1-1 2 16,4-2-2-16,-1 0 2 15,5-3 0-15,3-6 0 16,4-1 0-16,6 0-2 15,4 5-1-15,5 2 0 0,2 3 1 16,7 5-1-16,4 5 0 16,5-5-6-16,-6-5-86 15,-6-9-276-15</inkml:trace>
  <inkml:trace contextRef="#ctx0" brushRef="#br0" timeOffset="229219.0735">1461 15750 480 0,'-14'-11'258'15,"-3"1"-244"-15,7 4 49 16,6 6-25-16,4 0-36 16,7 9-8-16,10 9 5 15,5 11 3-15,12 6 6 16,0 8-3-16,0 5-1 0,2 2-1 15,-4 0 0-15,-3-3-1 16,-4-3 0-16,-6-10-2 16,-2-9 2-16,-9-13-26 15,-2-7-48-15,-6-5-23 16,0-20 26-16,-9-7-130 0</inkml:trace>
  <inkml:trace contextRef="#ctx0" brushRef="#br0" timeOffset="229437.8151">1552 15786 204 0,'-30'-59'192'15,"5"13"-53"-15,5 8-31 16,8 9-39-16,6 8-9 16,6 1-26-16,3 2-20 0,16 0-9 15,10 4-5-15,3 0-2 16,5 7 2-16,4 7-2 16,-7 3-2-16,-2 19 0 15,-15 8 1-15,-5 4 3 16,-12 2 2-16,0 1 2 0,-13 1 5 15,-7-4 3-15,0-1-8 16,-2 2-2-16,3-7-4 16,-1-12-76-16,2-16-178 15</inkml:trace>
  <inkml:trace contextRef="#ctx0" brushRef="#br0" timeOffset="230015.8936">1859 15170 701 0,'-34'-27'1'0,"2"8"67"15,5 6 2-15,11 8-38 16,5 5-11-16,8 16-10 0,3 18-16 15,9 19 2-15,12 22 1 16,11 22 2-16,9 13 0 16,6 13 1-16,9 6-1 15,2-4 1-15,5-13-2 0,1-16 1 16,3-22-2-16,-1-24-2 16,-2-25-16-16,2-25-11 15,-7-24-23-15,-7-29-52 16,-7-19-134-16</inkml:trace>
  <inkml:trace contextRef="#ctx0" brushRef="#br0" timeOffset="230250.2945">2363 15347 729 0,'-36'-9'4'16,"4"-2"7"-16,10 2 61 15,15 6-29-15,7 1-11 16,14 2-26-16,15 0-16 16,10 5 8-16,12 10 2 15,6 2 1-15,6 8 2 0,0 4-1 16,-2-1-2-16,-5 1-51 16,-12-6-68-16,-10-8-43 15,-10-14-136-15</inkml:trace>
  <inkml:trace contextRef="#ctx0" brushRef="#br0" timeOffset="230422.1128">2616 15151 675 0,'-27'-12'56'16,"5"11"11"-16,6 1-33 16,8 16-26-16,3 13-8 0,5 6-1 15,2 13-1-15,13 11 3 16,3 9 0-16,6 4 1 15,0-1-8-15,-4-8-123 16,-4-17-320-16</inkml:trace>
  <inkml:trace contextRef="#ctx0" brushRef="#br0" timeOffset="230922.0691">3001 14944 705 0,'-10'-6'8'0,"0"-1"47"15,4 5-8-15,6-1-26 16,0 1-2-16,14-3-16 16,13-1-14-16,11-1 10 15,11-2 1-15,7-1 2 16,-2-1-1-16,2 1-1 0,-9 2 0 15,-11 2 1-15,-12 2-1 16,-9 4-1-16,-11 0 0 16,-4 6-2-16,-9 6 9 15,-9 9 4-15,-3 2-3 16,-4 9-4-16,-4 2-1 0,2 5-2 16,3 2 1-16,3 1-1 15,6-6-2-15,7-2-12 16,6-7-26-16,2-11-19 15,16-12-40-15,7-4-33 16,6-14-152-16</inkml:trace>
  <inkml:trace contextRef="#ctx0" brushRef="#br0" timeOffset="231062.7342">3546 14997 155 0,'0'-5'535'15,"5"5"-477"-15,-15 6 2 16,-9 18-43-16,-2 10 5 0,-4 8-4 15,1 9-14-15,1 4-2 16,4 0 0-16,4-1-19 16,1-11-66-16,1-15-143 15</inkml:trace>
  <inkml:trace contextRef="#ctx0" brushRef="#br0" timeOffset="231640.7657">3761 14544 693 0,'-14'-16'61'15,"5"3"11"-15,7 1-39 16,2 0-20-16,17-1-9 16,10 3-8-16,8 0 5 15,5 5-1-15,2 3 1 0,-7 2-1 16,-4 6-3-16,-12 12 2 15,-8 7 0-15,-11 3-1 16,0 8 6-16,-14 4 1 16,-2-2-5-16,-1-4 3 15,5-2-3-15,4-8-1 0,8-11 1 16,5-4-2-16,12-9-3 16,12-3 4-16,10-12 6 15,6-7-15-15,2-9-127 16,3-1-351-16</inkml:trace>
  <inkml:trace contextRef="#ctx0" brushRef="#br0" timeOffset="231765.7794">4384 14505 684 0,'0'-7'61'0,"0"-4"-2"15,0 2-27-15,4 2-32 0,5-2-24 16,4-5-141-16,1-4-333 15</inkml:trace>
  <inkml:trace contextRef="#ctx0" brushRef="#br0" timeOffset="232171.9863">4733 13995 795 0,'-18'-6'24'0,"-9"3"-17"16,0 3 9-16,-2 7-14 16,3 11 5-16,-5 7-4 15,4 3-2-15,7 4-1 16,5 1 0-16,7 1 0 0,6-8 0 16,2-1-1-16,7-5-1 15,15-11-10-15,1-8-5 16,8-1 9-16,-1-10 8 15,1-13 1-15,-2-4 1 16,-9-2 1-16,1-5-3 16,-8 2 4-16,-6-2 0 0,-6 6 12 15,-1 4 18-15,0 8-2 16,0 6-11-16,0 4-10 16,0 6-1-16,0 4-9 15,4 16-5-15,5 5 1 16,6 8 4-16,0 12-1 15,4 7 0-15,0 5-1 0,-1 0-40 16,-1-5-42-16,-5-10-115 16</inkml:trace>
  <inkml:trace contextRef="#ctx0" brushRef="#br0" timeOffset="233078.2109">2070 15065 179 0,'-14'-14'321'16,"2"-4"-246"-16,5 0 10 16,4 1-29-16,-2 5-2 15,3 2-10-15,2 4-10 0,0 5-8 16,0 1-18-16,7 8-16 16,3 13 4-16,12 15 3 15,7 13 3-15,7 15-1 16,6 22 1-16,2 10-2 15,5 9 3-15,-1-2-2 0,-7-3 1 16,1-10 0-16,-8-17-13 16,-4-16-8-16,-1-10-24 15,-5-25-68-15,-3-18-92 16</inkml:trace>
  <inkml:trace contextRef="#ctx0" brushRef="#br0" timeOffset="233375.0131">2390 14819 726 0,'-11'-18'3'0,"5"4"23"16,6 9-4-16,4 5 1 15,12 7-22-15,11 16-4 0,6 12 12 16,9 19 0-16,9 19 0 16,7 12-3-16,3 15-1 15,-1 9-1-15,1 2-1 16,0-9 0-16,-9-13 0 16,-3-9 1-16,-6-14-21 0,-11-16-74 15,-12-20-114-15</inkml:trace>
  <inkml:trace contextRef="#ctx0" brushRef="#br0" timeOffset="234328.082">4902 13832 488 0,'-2'-12'45'15,"2"-3"53"-15,0 0-29 16,0 0-12-16,8 1-12 16,7 5-21-16,7 2-16 15,3 5-6-15,0 2-1 0,0 5 0 16,-1 10 0-16,-3 8-1 16,-6 2 1-16,-5 5-1 15,-2 4 0-15,-8-4 3 16,0 2-3-16,0-5 2 15,-6-2-1-15,2-5 0 16,1-4 1-16,3-4-1 0,0-4 0 16,10-8-1-16,14 0-25 15,8-18-50-15,7-12-102 16</inkml:trace>
  <inkml:trace contextRef="#ctx0" brushRef="#br0" timeOffset="234624.9268">5470 13670 681 0,'-5'-7'23'16,"-7"7"45"-16,0 0-31 16,-1 7-28-16,0 11-1 15,5 3-3-15,0 6-3 0,6 2-2 16,2-3-1-16,2 1 2 16,11-4-3-16,3-9 3 15,5-4-1-15,3-10-3 16,-1 0 9-16,4-17-3 15,-2-4 0-15,-3-6 2 0,-8-3-3 16,-3-2 1-16,-7 0 2 16,-4-1 6-16,-7 8 5 15,-10 2-1-15,-1 7-9 16,-7 9-4-16,0 7-7 16,0 0 2-16,3 14-1 15,5 3-29-15,2 0-31 16,2-4-122-16</inkml:trace>
  <inkml:trace contextRef="#ctx0" brushRef="#br0" timeOffset="234874.9246">5305 13221 778 0,'-13'-13'17'0,"11"-3"35"15,7 7-35-15,26 8-17 0,13 1 4 16,12 8 3-16,10 21-1 16,10 16-1-16,-3 19-3 15,-6 20-2-15,-8 20 3 16,-17 18-3-16,-19 10 0 16,-16 5-6-16,-11-3-28 0,-19-11-86 15,-12-16-260-15</inkml:trace>
  <inkml:trace contextRef="#ctx0" brushRef="#br0" timeOffset="235156.1392">4323 15816 856 0,'5'-23'-3'0,"8"-1"-5"0,9 4 10 15,9 0 1-15,3 2-3 16,7 1-2-16,0 5-37 15,1 2-65-15,-8 4-162 16</inkml:trace>
  <inkml:trace contextRef="#ctx0" brushRef="#br0" timeOffset="235312.4014">4492 15978 875 0,'0'-16'-2'16,"21"-16"-4"-16,18-11 3 0,15-5 4 15,14-9-1-15,12-3 2 16,6-3-21-16,3 1-69 16,-5-3-47-16,-9 1-211 15</inkml:trace>
  <inkml:trace contextRef="#ctx0" brushRef="#br0" timeOffset="235624.8565">5202 15172 728 0,'-27'-9'43'0,"3"2"29"15,5 5-34-15,2 2-25 16,7 4-2-16,0 10-9 16,5 9-3-16,5 9-2 0,0 9 2 15,2 11 0-15,11 5 1 16,6 0 0-16,5-3 1 16,1-10 0-16,4-8-1 15,1-15-2-15,1-17-2 16,-2-8 4-16,-1-23 4 0,-1-12 4 15,-2-11-6-15,-7-8-1 16,-9-5 1-16,-7-1-1 16,-4 3 1-16,-16 10-1 15,-7 11-1-15,-7 13 0 0,-6 19-7 16,0 8-9-16,2 15 3 16,4 14-7-16,7 5-17 15,7-2-66-15,8-5-164 16</inkml:trace>
  <inkml:trace contextRef="#ctx0" brushRef="#br0" timeOffset="235796.7266">5621 15131 881 0,'0'-9'10'0,"0"-4"23"16,0 6-18-16,0 6-14 15,0-2-13-15,10 3-45 16,0 0-49-16,7 0-100 16</inkml:trace>
  <inkml:trace contextRef="#ctx0" brushRef="#br0" timeOffset="236218.5629">5947 14897 736 0,'0'-11'7'0,"-6"-1"44"16,0 4 9-16,-2 4-30 0,-1 4-14 15,0 0-8-15,-1 4-5 16,-2 9-5-16,4 9 1 15,1 1 1-15,3 7 0 16,2 0-1-16,2 1 2 16,2-2-2-16,9-8 1 15,6-3-1-15,5-12 0 0,5-6-1 16,-2-3 3-16,8-17 2 16,-5-4 0-16,-2-9 0 15,-5 0-1-15,-8 1 1 16,-6-2-1-16,-7 1 0 15,-7 4 0-15,-13 5-1 0,-4 4 1 16,-3 5-2-16,3 3 0 16,0 9-2-16,7 3-15 15,12 0-22-15,5 6-65 16,2-3-97-16</inkml:trace>
  <inkml:trace contextRef="#ctx0" brushRef="#br0" timeOffset="236640.404">6371 14558 784 0,'0'-19'12'16,"0"-2"35"-16,7-3-11 16,13-1-31-16,2-1-2 15,7-1-1-15,3-2 0 16,-3 6-1-16,-7 2 1 15,-5 8 0-15,-10 4 0 0,-7 9 7 16,-9 2-5-16,-15 14-7 16,-6 9 2-16,-6 4 2 15,-1 3-1-15,0 0 0 16,10-3 0-16,6-8-1 16,10-3 1-16,9-7 0 0,2-7-2 15,8 0-2-15,9-4 7 16,8 0 0-16,6 0 6 15,1 2 1-15,2-2-3 16,2 4 2-16,-2 3-3 16,-2 5 0-16,-10 8 1 0,-3 10-3 15,-14 8-3-15,-5 3 0 16,-9 8 1-16,-13-1-1 16,-5 1 2-16,-5-3-6 15,-2-5-26-15,-4-7-25 16,-2-9-91-16,-1-9-380 15</inkml:trace>
  <inkml:trace contextRef="#ctx0" brushRef="#br0" timeOffset="237046.6268">5153 16172 514 0,'-16'12'61'15,"3"-6"-17"-15,6-6 35 16,7 0-1-16,9-17-1 16,26-13-50-16,18-13-15 15,25-14 7-15,22-11-6 0,22-7-12 16,19 0 0-16,11-7-1 16,8 0 3-16,3-2-5 15,-12 6 4-15,-12 6-1 16,-25 8-11-16,-23 12-16 15,-33 18-17-15,-33 18-78 16,-25 14-20-16,-21 8-19 16</inkml:trace>
  <inkml:trace contextRef="#ctx0" brushRef="#br0" timeOffset="237218.4917">5677 16056 317 0,'-9'16'265'0,"11"-16"-251"16,29-20 13-16,21-16 50 16,23-16-23-16,24-14-36 15,21-13-15-15,14-8-3 0,0-8 0 16,-2-1-96-16,-13-4-418 16</inkml:trace>
  <inkml:trace contextRef="#ctx0" brushRef="#br0" timeOffset="237905.9579">3995 15059 681 0,'2'-7'4'0,"0"-12"55"0,13-6 6 16,12-9-41-16,17-9-6 16,19-11 0-16,15-8-1 15,19-9-4-15,13-1-1 16,5-2-8-16,7 2-2 16,-6 4-1-16,-4 8 2 15,-12 8-3-15,-15 9-1 0,-19 8-8 16,-19 17-25-16,-21 9-46 15,-24 9-122-15,-14 12-241 16</inkml:trace>
  <inkml:trace contextRef="#ctx0" brushRef="#br0" timeOffset="238187.1784">4047 15151 654 0,'-16'12'6'0,"16"-12"20"16,20-18 22-16,26-18 28 16,24-17-25-16,23-15-18 15,22-14-6-15,23-10-10 16,10-6-5-16,6-3-5 0,7 1-1 16,-7 3-2-1,-11 7-3-15,-17 10 1 0,-21 12-2 16,-25 15 2-16,-24 15-1 15,-26 17-1-15,-25 17 1 16,-13 11-21-16,-26 22-63 16,-12 3-67-16,-3 5-342 15</inkml:trace>
  <inkml:trace contextRef="#ctx0" brushRef="#br0" timeOffset="238733.9947">5297 16140 717 0,'-7'0'43'0,"7"-14"-11"0,14-12 19 16,23-12-46-16,23-13 5 16,21-10 2-16,16-13 0 15,19-4-3-15,12-8 0 16,14-6 2-16,-1 1-3 15,2 1-3-15,-9 5-2 0,-14 6-1 16,-19 15-2-16,-27 14 0 16,-26 18 1-16,-26 19-10 15,-22 13-23-15,-27 27-28 16,-28 19 0-16,-16 17-71 16,-15 5-118-16</inkml:trace>
  <inkml:trace contextRef="#ctx0" brushRef="#br0" timeOffset="238937.1231">5568 16080 634 0,'-3'3'16'0,"8"-8"7"16,34-27 47-16,22-18-9 0,24-14-29 16,20-14-3-16,23-14-12 15,16-6-5-15,5-4 3 16,10 1-8-16,-8 6-3 15,-10 6-4-15,-23 16 0 0,-30 16 2 16,-29 25-2-16,-35 25-20 16,-24 8-62-16,-38 23-173 15</inkml:trace>
  <inkml:trace contextRef="#ctx0" brushRef="#br0" timeOffset="243952.8092">4657 17687 542 0,'-7'-11'163'0,"0"1"-121"16,0 4 57-16,5 6-44 16,2 0-22-16,0 13-27 15,13 10-5-15,4 9-2 0,5 13 6 16,7 5 0-16,0 8 2 15,-1 1-5-15,5 2 1 16,-4-2-1-16,-2-8 0 16,-4-9-4-16,-4-11-44 15,-2-12-30-15,-8-19-86 0,-6-8-221 16</inkml:trace>
  <inkml:trace contextRef="#ctx0" brushRef="#br0" timeOffset="244234.03">4752 17708 174 0,'-34'-28'568'0,"-1"6"-510"0,2 8 11 16,10 0-32-16,7 0-9 15,8-3-8-15,8-1-10 16,12-1-11-16,15-1-2 16,7 4 0-16,7 6 1 15,2 8 4-15,-2 2-2 0,-5 10 0 16,-9 15-3-16,-9 4 2 15,-11 4 1-15,-7 0 1 16,-1 3 2-16,-14-4-1 16,-4-3 0-16,-1-7 1 15,-2-2 0-15,4-5-4 0,5-10-16 16,6-5-21-16,7-16-17 16,0-15-146-16</inkml:trace>
  <inkml:trace contextRef="#ctx0" brushRef="#br0" timeOffset="244609.0312">5297 17184 616 0,'-43'-36'65'0,"1"1"-13"15,3 2 40-15,8 7-39 16,8 7-17-16,9 9 2 16,7 10-21-16,7 22-12 15,2 15-9-15,17 17 2 16,8 20 0-16,10 26 2 15,10 17 1-15,8 15 0 16,1 6 2-16,4 5 1 0,2-5-4 16,1-10 2-16,-4-19-1 15,3-23-2-15,-3-21-14 16,2-25-33-16,-2-26-13 16,1-18-42-16,-1-31-45 0,-7-22-167 15</inkml:trace>
  <inkml:trace contextRef="#ctx0" brushRef="#br0" timeOffset="245218.3773">5947 17077 508 0,'-20'-14'77'15,"-1"-2"-10"-15,1 2 15 16,6 3-8-16,1 2-27 16,2 4-9-16,6 5-7 0,5 0-20 15,0 17-12-15,12 17-6 16,10 12 6-16,7 19 1 15,10 15 1-15,8 14 2 16,3 10 1-16,-1 7-1 0,0 0 0 16,-5-5-1-16,-10-9 0 15,-5-17-3-15,-7-16-38 16,-8-21-37-16,-9-29-129 16</inkml:trace>
  <inkml:trace contextRef="#ctx0" brushRef="#br0" timeOffset="245687.1954">6317 17161 743 0,'-13'-9'13'0,"5"0"8"16,7 6 31-16,1 3-36 15,9 0-21-15,12 12 0 16,10 6 4-16,7 2 1 15,7 10-1-15,2 2 2 0,3 6-1 16,-2 1 1-16,-1-2-7 16,-9-3-121-16,-7-11-71 15</inkml:trace>
  <inkml:trace contextRef="#ctx0" brushRef="#br0" timeOffset="245890.2551">6563 17097 665 0,'-26'-18'28'16,"4"9"40"-16,2 9-24 0,5 7-24 15,4 20-13-15,6 7-7 16,5 12 0-16,0 17 0 16,2 6 1-16,10 6-1 15,1 3 2-15,1-3-55 16,-1-13-106-16,-1-19-327 15</inkml:trace>
  <inkml:trace contextRef="#ctx0" brushRef="#br0" timeOffset="246202.7585">6680 16840 611 0,'-14'-16'143'0,"4"-1"-124"15,3 5 48-15,5 5-26 16,2 7-20-16,2 0-12 16,12 18-12-16,8 14 1 15,3 13 2-15,7 19 3 16,4 9 2-16,0 11 2 0,1 7-2 15,-2 6-2-15,-1 1 1 16,-5-4-2-16,-3-5-29 16,-2-13-32-16,-8-17-120 15,-7-25-369-15</inkml:trace>
  <inkml:trace contextRef="#ctx0" brushRef="#br0" timeOffset="246812.0754">7270 16790 676 0,'-14'0'21'0,"-1"0"-8"0,3-2 29 15,7 2-12-15,2 0-11 16,3 0-3-16,5 0-14 16,12 7-9-16,5 0 10 15,8 2 2-15,6-2 1 0,5 0-3 16,-1 1 2-16,0-3-4 15,-3 2 3-15,-5-1 0 16,-6 0 0-16,-6 0 0 16,-10 3-2-16,-5-2-1 15,-5 4 1-15,0 3 2 0,-10 2 4 16,-8 4 2-16,-3 1-3 16,-6 8-1-16,-6 1-5 15,1 2-1-15,-3 2 2 16,1-5-2-16,5-3 1 15,7-2 1-15,2-10-2 16,11-7-28-16,7-6-33 0,2-1-51 16,12-5-150-16</inkml:trace>
  <inkml:trace contextRef="#ctx0" brushRef="#br0" timeOffset="246999.5573">7608 17105 625 0,'-14'18'16'16,"-3"0"34"-16,2 6 12 15,-6 1-20-15,1 3-24 0,1 2-12 16,-1-1-5-16,2 3 0 16,2-4 1-16,1-7-41 15,7-13-115-15,1-8-449 16</inkml:trace>
  <inkml:trace contextRef="#ctx0" brushRef="#br0" timeOffset="251733.6743">8093 16522 664 0,'-18'-10'5'16,"4"-7"37"-16,7 1 36 15,7 0-37-15,0 0-26 16,12 0-10-16,10 2-8 16,6 2 2-16,3 4 0 15,0 8 0-15,-5 0-1 0,-5 18 1 16,-2 11-3-16,-10 6 5 15,-6 10-1-15,-3 1 1 16,0 3 1-16,0-3-1 16,0-5 1-16,0-11-1 15,0-7 0-15,0-10 1 0,2-10 0 16,6-3 1-16,6-12 12 16,1-11 3-16,4-2-13 15,1-4-3-15,-1 2-1 16,-4 6-1-16,-5 7 4 15,-1 7 1-15,-6 7-1 16,0 0-1-16,-3 10-3 0,0 8 2 16,0 4 5-16,3 6-2 15,3 2-2-15,4 6-1 16,2 5-2-16,3 8 3 16,2-2-31-16,-3 0-74 0,0-6-287 15</inkml:trace>
  <inkml:trace contextRef="#ctx0" brushRef="#br0" timeOffset="251905.5225">8602 17240 798 0,'-3'0'46'0,"-1"-3"-3"15,4 0-31-15,0-2-7 16,2 3-10-16,7-2-9 0,4-2-59 15,-1-7-117-15</inkml:trace>
  <inkml:trace contextRef="#ctx0" brushRef="#br0" timeOffset="252296.1049">8205 16066 774 0,'-21'-40'0'15,"12"8"19"-15,9 6-3 16,16 9-3-16,20 10-2 0,17 7-7 15,15 15-1-15,20 19-2 16,12 17 0-16,10 23 2 16,-3 16-2-16,-8 17 1 15,-13 20-2-15,-23 10 3 16,-21 9-2-16,-23-1 1 16,-17-4 2-16,-2-2-4 0,-19-10 8 15,-3-14 10-15,0-13-5 16,1-14-6-16,-1-21-6 15,6-22 2-15,2-22-16 16,7-23-75-16,3-25-191 0</inkml:trace>
  <inkml:trace contextRef="#ctx0" brushRef="#br0" timeOffset="252514.8407">9326 16694 850 0,'0'-9'20'0,"0"-4"-23"16,4 2 9-16,14 4 1 0,7 0 5 16,9-5-9-16,6 2-1 15,6 2-1-15,-1 2 1 16,-2 1-61-16,-9 5-132 15</inkml:trace>
  <inkml:trace contextRef="#ctx0" brushRef="#br0" timeOffset="252655.4733">9524 16875 750 0,'1'0'50'15,"18"-5"-43"-15,9-9-4 16,10-6-3-16,9-1 2 0,6-6-41 15,12-2-247-15</inkml:trace>
  <inkml:trace contextRef="#ctx0" brushRef="#br0" timeOffset="253186.6653">10903 16449 596 0,'-18'-19'91'0,"-2"4"-31"15,-3 8 4-15,-3 7-35 0,3 7-15 16,-1 15-3-16,2 10-5 16,2 11-2-16,6 8-3 15,7 8 1-15,7 7-2 16,0 0 0-16,15-2 1 0,9-7-1 15,7-12-9 1,6-13-10-16,2-16 10 0,3-16 7 16,-1-7 5-16,-3-21-1 15,-4-12 2-15,-7-6-1 16,-7-8-1-16,-10-3 7 16,-8-2 14-16,-2 1 7 0,-19 4-4 15,-10 8-11-15,-5 6-13 16,-4 15-1-16,-3 11-3 15,5 14-1-15,4 2-10 16,11 18-44-16,9 2-45 16,12 6-230-16</inkml:trace>
  <inkml:trace contextRef="#ctx0" brushRef="#br0" timeOffset="253342.916">11322 16681 958 0,'0'-2'4'16,"-2"-14"-5"-16,-11 7 0 15,4 7-5-15,0 2-27 16,5 0-40-16,4 2-81 0,0 1-299 16</inkml:trace>
  <inkml:trace contextRef="#ctx0" brushRef="#br0" timeOffset="254374.202">11952 16392 443 0,'-7'-12'22'0,"-2"-3"45"0,-4 1-5 16,-5 3-13-16,-5 4-7 15,-1 7-4-15,-6 0 4 16,-1 11-13-16,-3 10-6 15,2 8-10-15,3 8 0 0,2 11-2 16,7 4-2-16,8 7-2 16,8 3-2-16,4 1-3 15,9-8 0-15,14-7-3 16,8-9 2-16,5-15-1 16,7-12 1-16,4-12 3 0,2-3-4 15,-2-19 3-15,1-13-1 16,-6-7-2-16,-4-6 3 15,-11-3-2-15,-9-3 0 16,-13 0 5-16,-5 4 4 16,-12 4 2-16,-13 5-2 15,-9 9-8-15,-3 7-2 0,0 10 0 16,6 10-3-16,6 5-22 16,9 4-16-16,9 9-65 15,7-3-151-15</inkml:trace>
  <inkml:trace contextRef="#ctx0" brushRef="#br0" timeOffset="255436.5729">12425 16434 542 0,'-17'-10'34'0,"-2"-6"63"15,4 0-16-15,2-2-24 0,6 0-9 16,7-1-10-16,0 2-17 16,16 2-12-16,7 5-7 15,9 7 1-15,5 3-2 16,0 9-1-16,-3 14 1 15,-5 11-2-15,-13 9 1 16,-8 10 0-16,-8 0 1 16,-15 7-1-16,-10-3 1 0,-4-4 1 15,1-8-2-15,4-11 0 16,6-9 0-16,8-11 1 16,10-10 4-16,5-4 3 15,24-8 7-15,13-9-7 0,12-8-7 16,14-2 1-16,8-1-1 15,3-1-4-15,-1 2-21 16,-7 2-36-16,-8 2-115 16,-12 3-517-16</inkml:trace>
  <inkml:trace contextRef="#ctx0" brushRef="#br0" timeOffset="255858.4202">11634 17466 816 0,'-5'0'19'0,"5"-5"15"0,5-4-17 16,19-3-16-16,13-5-2 16,13-2 3-16,19-6 15 15,14-6 8-15,19-3-6 16,14-3-5-16,12 0-4 15,8-1-2-15,2 3-4 16,-1-2 1-16,-10 9-7 0,-12 3 4 16,-16 7-1-16,-20 6 0 15,-20 8-2-15,-23 4-10 16,-16 0-25-16,-20 12-36 16,-20 6-26-16,-20 2-54 0,-15 0-55 15</inkml:trace>
  <inkml:trace contextRef="#ctx0" brushRef="#br0" timeOffset="256092.776">11589 17674 697 0,'13'-8'55'0,"36"-25"5"16,29-9-43-16,26-12-16 15,25-7 1-15,17-1 13 0,15 3 5 16,10 2-4-16,-1 6-2 16,-4 6-10-16,-13 8-2 15,-16 6-1-15,-21 5-18 16,-28-2-62-16,-25 2-135 16</inkml:trace>
  <inkml:trace contextRef="#ctx0" brushRef="#br0" timeOffset="256827.0953">8218 17436 723 0,'-21'-6'12'15,"2"6"51"-15,-3 4-17 16,3 20-36-16,4 9-5 15,-4 14 2-15,7 20 2 16,2 15-3-16,7 14 4 0,3 9-5 16,8 12 0-16,11-2-1 15,8-2-2-15,11-10 2 16,14-10 0-16,13-16 0 16,10-20 1-16,13-20-2 15,11-19 3-15,5-18 10 0,8-12-4 16,2-21-6-16,3-9-4 15,-6-5 0-15,-7 1-1 16,-12 3-13-16,-13 4-27 16,-18 7-45-16,-18 7-89 15,-21 3-152-15</inkml:trace>
  <inkml:trace contextRef="#ctx0" brushRef="#br0" timeOffset="257155.1963">9089 18174 445 0,'-9'-5'372'0,"1"-1"-348"16,0 4-7-16,6 2-8 15,2 0-8-15,7 8 1 0,15 2 2 16,7 3 8-16,10-1 5 15,10 5-1-15,3-2-6 16,1 7-3-16,-6 6 1 16,-6 12-5-16,-12 10 0 15,-16 12 0-15,-13 13 1 0,-9 7-4 16,-20 3 3-16,-7-2 0 16,-5-8 0-16,-4-7 0 15,6-18-3-15,-1-19 0 16,8-29 0-16,7-18-4 15,14-40-58-15,11-29-143 0</inkml:trace>
  <inkml:trace contextRef="#ctx0" brushRef="#br0" timeOffset="276764.8332">4548 14837 430 0,'-15'0'11'0,"0"0"-2"16,2-1 37-16,0-6 2 16,5 0-23-16,0 1-10 15,3 4 7-15,1-4-1 0,2 0-12 16,2 1 5-16,7-3-10 16,13-4-8-16,7 0 2 15,9-6 3-15,9-5-1 16,7-6-1-16,6-4 3 15,6-6-1-15,1-4 0 0,-1-4 1 16,1 1 1-16,-4 0-3 16,-5 1 1-16,-6 6-2 15,-7 1-1-15,-5 8 2 16,-8 5 0-16,-8 9 0 16,-5 5 0-16,-7 8-6 0,-10 3-43 15,0 3-25-15,-17 11-30 16,-5 6-263-16</inkml:trace>
  <inkml:trace contextRef="#ctx0" brushRef="#br0" timeOffset="276921.059">4834 14637 549 0,'-6'-1'51'0,"6"-23"16"15,24-8-50-15,17-15-15 16,18-6-2-16,16-11 0 15,17-6-2-15,13 0 1 0,4-3-25 16,2 0-112-16</inkml:trace>
  <inkml:trace contextRef="#ctx0" brushRef="#br0" timeOffset="277530.3808">6669 15349 551 0,'0'-15'2'0,"0"1"0"16,0 0 11-16,0 5 4 0,0 0-15 16,0 2 0-16,2-3-2 15,3 5-1-15,2 0 2 16,2 2-3-16,-1 1-19 15,-5-2-136-15</inkml:trace>
  <inkml:trace contextRef="#ctx0" brushRef="#br0" timeOffset="277655.3711">6748 15233 703 0,'18'-27'3'16,"6"-9"-5"-16,11-8-3 0,1-12-288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7:05:17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12194 8683 446 0,'0'-6'6'16,"0"1"5"-16,0 0 46 15,0-1-26-15,0 1-2 16,2 0-1-16,0 1-12 0,-1 2-9 15,1 2-3-15,3 0-2 16,-3 4-1-16,4 7 0 16,-1 3 0-16,-3 5 5 15,3 5-1-15,-3 1 0 0,3-2 1 16,-1 2-1-16,2-5-1 16,-3-3 1-16,4-2 0 15,2-7 4-15,6 0 3 16,4-6 12-16,6-2 4 15,11-10 0-15,10-11-1 16,11-9-10-16,11-11-7 0,12-11-3 16,9-3-2-16,6-6-3 15,4 4 0-15,-2 3 0 16,-4 2-2-16,-9 6 1 16,-10 2-76-16,-14 1-246 15</inkml:trace>
  <inkml:trace contextRef="#ctx0" brushRef="#br0" timeOffset="13109.4609">11695 9949 463 0,'0'-7'125'0,"0"0"-106"15,0 0 15 1,0 3-21-16,0 3-3 0,4 1-7 16,1 0-2-16,2 1 1 15,2 10 1-15,2 1 3 16,-1 3 3-16,2 2 1 16,-4 3 0-16,1 0 2 15,0-4 8-15,-1 0-6 0,-1-4 1 16,0-4-9-16,4-3-1 15,5-5 0-15,7-9 23 16,15-16 26-16,12-11-21 16,15-15-19-16,12-12-8 0,9-5-5 15,9-1 2-15,0-1-5 16,-7 0-46-16,-3-2-180 16</inkml:trace>
  <inkml:trace contextRef="#ctx0" brushRef="#br0" timeOffset="17234.2336">11057 12696 452 0,'-22'2'101'16,"5"-2"-51"-16,0 0 11 15,9 0 4-15,4 0-1 16,4 0-21-16,4-5-19 15,16-6-21-15,2 2-3 0,12-2 3 16,7-1-3-16,0 1 0 16,-4 2 0-16,-3 6-15 15,-10 1-52-15,-11 2-44 16,-13 7-29-16,-10 11 30 16,-17 1 26-16,-9 6 64 0,-1-2 21 15,-2 3 53-15,5-5 41 16,8-7-24-16,13-3 5 15,13-6-20-15,10-5-28 16,20-3 19-16,17-10-15 16,14-5-23-16,8-1-5 15,9-3-4-15,-5-1-134 16,0-4-334-16</inkml:trace>
  <inkml:trace contextRef="#ctx0" brushRef="#br0" timeOffset="18124.9074">9157 13150 104 0,'-5'3'286'15,"3"-3"-283"-15,-1 0 30 0,3 0 34 16,0 0-9-16,0 0-9 15,5 0-6-15,6 0-29 16,5-3-6-16,2-5-5 16,1 5 0-16,5-4-2 15,1 3 0-15,-1 0 0 0,0 1-2 16,-4 3-1-16,-3 0-64 16,-10 0-44-16,-7 3-85 15</inkml:trace>
  <inkml:trace contextRef="#ctx0" brushRef="#br0" timeOffset="18265.4865">9174 13290 477 0,'-15'11'26'0,"4"-4"12"15,10-3 27-15,1-4-23 16,14 0-15-16,13-8 10 16,5-4-19-16,12-1-14 15,2-2 1-15,6-5-24 0,-3-3-278 16</inkml:trace>
  <inkml:trace contextRef="#ctx0" brushRef="#br0" timeOffset="18874.8165">12535 12910 579 0,'-12'0'23'0,"10"-7"15"16,2-3 5-16,19-3-24 16,8-2-8-16,6-2-5 0,10 1-4 15,5 0-2-15,3 1 1 16,-7 5-6-16,-6 2-85 16,-11 5-94-16</inkml:trace>
  <inkml:trace contextRef="#ctx0" brushRef="#br0" timeOffset="18984.2012">12684 12930 579 0,'-5'9'28'16,"5"-9"25"-16,24 0-22 15,25-4 7-15,7-8-17 16,11-8-17-16,10-10-65 16</inkml:trace>
  <inkml:trace contextRef="#ctx0" brushRef="#br0" timeOffset="22796.5467">17486 12787 648 0,'-11'4'31'0,"7"-2"9"16,4-2 27-16,5 0-37 16,19-11-23-16,5-2-1 15,10-5-2-15,6-1-3 16,6-4-2-16,-5 1-31 0,-6 2-99 15,-10 4-154-15</inkml:trace>
  <inkml:trace contextRef="#ctx0" brushRef="#br0" timeOffset="22952.7421">17629 12900 690 0,'0'10'34'15,"8"-10"-6"-15,23-3 38 16,10-15-22-16,11-6-9 15,9-2-24-15,2-5-11 16,0 0-10-16,-8 2-105 16,-8-3-451-16</inkml:trace>
  <inkml:trace contextRef="#ctx0" brushRef="#br0" timeOffset="35639.8459">22634 12437 116 0</inkml:trace>
  <inkml:trace contextRef="#ctx0" brushRef="#br0" timeOffset="53889.3602">33392 12357 135 0,'37'11'93'0,"2"-2"-90"16,-2 1-3-16,1 1 1 16,1 0 3-16,3-4-3 15,2 0-100-15</inkml:trace>
  <inkml:trace contextRef="#ctx0" brushRef="#br0" timeOffset="89887.8509">20772 14139 462 0,'-41'0'31'0,"10"0"-13"16,12 0 39-16,4 0-6 16,12-2-21-16,3 1-14 15,5 1-13-15,15 0-2 16,5 0-1-16,11 0 0 0,5 7 1 16,10-2-1-16,8 4-1 15,11-2 2-15,8 0 1 16,7 1-1-16,12-3 2 15,4-3 1-15,8-1 3 0,6-1 7 16,9 0 1-16,5 0-4 16,8-3-3-16,4-1-2 15,5 1-2-15,5-5-2 16,3 3-1-16,1 0 2 16,3-1-3-16,5-1 1 0,1 0-1 15,2 2 3-15,1-2-2 16,4-2 0-16,2 0 1 15,2 2-2-15,0-2 0 16,1 0 0-16,3 0 0 16,2 0 1-16,2 4-1 15,1-1 1-15,1 1-1 0,5 0 1 16,-4 1-1-16,2 0 1 16,2-1 4-16,0 2 6 15,-1 1-5-15,-1-2-1 16,2 1-3-16,2 1 0 0,-4-2-2 15,2 1 1-15,2-1 0 16,-2-1-1-16,-1 0 0 16,-3-1 0-16,5-1 7 15,-4 0 15-15,-2 0-11 16,-2-2-4-16,-1 3-4 16,0 3-1-16,-6-1-1 0,-1 3 0 15,-3-1-1-15,2-2 1 16,-5 2-3-16,-2-1 3 15,1-3 4-15,0-1 12 16,-5 2-1-16,3-4 4 0,-3 0-6 16,-3-1-5-16,3 0-6 15,-3 2-3-15,-4-1 3 16,-3-1-3-16,-6 2 2 16,-10 1-9-16,-10-2-9 15,-22 0-28-15,-16-6-71 0,-27-4-203 16</inkml:trace>
  <inkml:trace contextRef="#ctx0" brushRef="#br0" timeOffset="91543.9739">20984 13447 652 0,'0'3'8'16,"1"-3"-4"-16,1 0-8 15,6 1 5-15,1-1-1 0,-1 0 0 16,5 1 1-16,1 3 4 15,3-1 0-15,-1 0 3 16,4 1 0-16,3 2 6 16,3-2-7-16,8 0 2 15,3 0 3-15,4 0 7 16,8-2-8-16,1-2-2 0,7 0 10 16,4-10-4-16,4-1-4 15,6-8-4-15,2-4 0 16,8-4-4-16,-1-8 0 15,10-8-1-15,-2-7-1 0,2-4 0 16,-2-9 0-16,-1-5 0 16,-2-5-1-16,-2-6 4 15,2-3 12-15,-3-4-2 16,6-8-1-16,-4-2-6 16,3-4-3-16,-1-5-2 0,1-10 0 15,1 5-1-15,1-9 0 16,-1-3-1-16,2-5 1 15,-2-1 0-15,-2-2-2 16,-2-2 1-16,-1 0 2 16,0-2-4-16,-5 0 3 15,1-1-1-15,2 1 1 16,3-2 0-16,6 1-2 0,-5 1 2 16,3 0-1-16,2 6 0 15,1 1-1-15,-5 6 2 16,0 3-1-16,1 6 0 15,-3 6 0-15,0 1 0 0,-1 4 1 16,-2 2-1-16,4 5-1 16,-3 3 0-16,7 5 1 15,1 3 0-15,5 6 0 16,6 5-1-16,-2 3 1 0,3 8 0 16,-1 7-1-16,2 6 1 15,-7 4 0-15,3 8-1 16,-2 6 0-16,-2 5 0 15,-2 8 0-15,-1 5 2 16,-2 7-3-16,1 5 2 16,-1 0-1-16,4 12-1 15,1 5 2-15,1 2 0 0,3 8-2 16,-1 5 2-16,4 2-1 16,-4 4 0-16,-1 6 2 15,3 0-1-15,-2 8 0 16,-1 4 0-16,-4 4 0 0,-3 3 0 15,-2 3 0-15,-6 2-2 16,1 3 5-16,-3 4-4 16,-2 0 3-16,3 5 4 15,-2 2-1-15,-1 4 0 16,-2-4 2-16,0 3-4 0,1 0-1 16,-5 3-1-16,2 0 0 15,-5 1 1-15,4 4-1 16,-2 3-1-16,-3-2 0 15,2 1 1-15,3 2-2 16,-4-1 2-16,1 2 0 16,6 1-1-16,-4-2 4 15,4 4-1-15,4-1-2 0,-2 0 2 16,0 2-2-16,0-2 1 16,-2-2-1-16,0-1-2 15,-2 3 1-15,-1-2 1 0,-1-4 0 16,0-1 0-16,2-1-1 15,3 1 1-15,0-4 4 16,2-1 0-16,0 3-2 16,3-2 0-16,12-7-1 15,1 0-1-15,15-5 2 16,14-6-4-16,12-1 3 16,9-8 1-16,18-1-3 0,12-4 0 15,6 0-8-15,15-7-25 16,16-9-14-16,-7-11-52 15,-15-20-256-15</inkml:trace>
  <inkml:trace contextRef="#ctx0" brushRef="#br0" timeOffset="93684.4455">27960 14064 561 0,'0'-16'35'0,"0"0"15"15,5 2-24-15,-3 1-12 16,0 5 0-16,-2 2 8 16,0 1 7-16,0 3-10 15,-4 2-10-15,-6 0-4 16,0 2-4-16,-2 9-1 0,0 3 0 16,1 4-1-16,2 1 1 15,5 2 0-15,1-1-1 16,3-2 1-16,0-2 1 15,7-3-1-15,3-6 0 16,4-4 0-16,-2-3 2 16,3 0 1-16,-2-1 0 0,2-12 16 15,-4-1 1-15,-3-2-1 16,-1-2 2-16,-5-2-3 16,-2 3-2-16,-2-1-4 15,-6 5-8-15,-4 4-3 0,-3 4-1 16,1 5-2-16,-1 0 0 15,6 5 1-15,4 8-13 16,5-3-55-16,12-4-95 16</inkml:trace>
  <inkml:trace contextRef="#ctx0" brushRef="#br0" timeOffset="94340.6648">30501 13973 506 0,'0'-5'32'0,"0"-2"-2"0,0 1 53 15,0 4-47-15,-2 2-5 16,-3 0-14-16,-2 2-14 15,0 11-3-15,-3 3-2 16,3 2 2-16,-2 3 0 16,4 1 0-16,0-3 2 0,2-1-2 15,3-4-2-15,0-5 1 16,5-3 0-16,3-4 14 16,3-2 30-16,4 0-4 15,2-10-12-15,-2-4-7 16,-1-4-1-16,-4-1-1 15,-5-3 2-15,-3 1 2 16,-2 3-5-16,-7 2-9 0,-12 5-7 16,-6 8 0-16,-6 3-7 15,-3 0-70-15,2 0-181 16</inkml:trace>
  <inkml:trace contextRef="#ctx0" brushRef="#br0" timeOffset="99887.6361">27959 14102 97 0,'0'0'103'0,"0"-2"-67"15,0-2 25-15,0-3-7 16,0 2-9-16,1-2 0 15,1-1-8-15,0 2-1 0,-1 0-3 16,-1 1-4-16,0 1-11 16,0-1-14-16,0 3 2 15,0 0 0-15,-3 0 1 16,0 2 0-16,-3 0-2 16,0 0 1-16,-1 0-1 0,2 4 0 15,-2 3-3-15,0 0-1 16,1 4-1-16,2 0 2 15,1-1-2-15,3-1 0 16,0 0 0-16,0-1 1 16,0-2 0-16,0-2 1 15,0 0-1-15,3-2 1 0,1-1 2 16,2-1 3-16,-1 0 9 16,2-3-3-16,-2-5-2 15,2-4-1-15,1 1-1 16,-2-3 3-16,-1-2 1 15,-4 2-2-15,-1-1 1 0,0 3 2 16,0 3 3-16,0 2-5 16,0 3-3-16,-1 2-7 15,-3 2-2-15,-1 0-3 16,2 8 2-16,-4 2 1 16,4 3 0-16,3 1-31 0,0-7-107 15,15-7-307-15</inkml:trace>
  <inkml:trace contextRef="#ctx0" brushRef="#br0" timeOffset="100950.0136">27845 14596 530 0,'5'-16'59'16,"-3"-2"42"-16,-2 0-36 15,0 4-28-15,0-1-10 16,-9 5-8-16,-3 3-4 15,-3 3-5-15,-4 4-5 16,-3 0 0-16,-1 4-4 16,-3 6 1-16,7 7 0 0,-1 0-1 15,6 6-1-15,5 2-1 16,5 4 2-16,4-3-2 16,0-1 2-16,7 2-3 15,6-8 4-15,1 1-2 16,-1-9-1-16,1-3 1 15,-1-5 1-15,0-3-2 0,-3-7 6 16,3-7-4-16,-2-7 3 16,-3-3-3-16,2-3 2 15,-3 1 5-15,0-1 7 0,-2 4-6 16,-2 7-4-16,-1 3 2 16,1 6-3-16,-3 7 2 15,3 0-2-15,1 7-8 16,3 8 0-16,3 4 4 15,3 6 1-15,5 6-2 16,5-5 1-16,6 3 0 0,10-4-46 16,7-10-105-16,5-9-417 15</inkml:trace>
  <inkml:trace contextRef="#ctx0" brushRef="#br0" timeOffset="101762.4628">30521 14498 519 0,'3'-7'37'0,"-1"-4"35"16,3 2 20-16,1 2-32 15,-4 0-18-15,2 3-20 0,-1 2-8 16,-3 2-1-16,0 0-4 16,0 2-9-16,0 11-4 15,0 3 4-15,-7 5 1 16,1 4 1-16,1 2-1 16,1 1 1-16,4 4 0 0,0 3 1 15,0-3-2-15,9 1 2 16,4-1-2-16,1-3 0 15,1-3 0-15,1-2 0 16,0-5 0-16,-4-4 0 16,0-5-1-16,-4-1 1 0,-2-5 0 15,-5-1 0-15,1-3 1 16,0 0 3-16,-2 0 0 16,0-9-3-16,2 2-3 15,-1-3 3-15,1 1-1 16,3-3 0-16,0-1-1 15,2 1 0-15,1-4 2 0,4 0 5 16,3-4-2-16,4-2 0 16,5-2 1-16,5 3 1 15,9 1 1-15,3 3-4 16,4 3-3-16,0 6-1 0,1 2 1 16,-4 2-1-16,-6-3-44 15,-7-5-179-15</inkml:trace>
  <inkml:trace contextRef="#ctx0" brushRef="#br0" timeOffset="104574.989">27923 14105 34 0,'0'0'8'0,"0"0"-11"15</inkml:trace>
  <inkml:trace contextRef="#ctx0" brushRef="#br0" timeOffset="106340.4482">27923 14105 71 0,'-2'0'61'0,"2"0"-27"15,0 0 3-15,0 0-14 16,0 0-11-16,0 0-7 15,0 0-3-15,0 0 0 16,0 0-1-16,0 0-1 16,0 0 9-16,0 0 21 0,0 0 19 15,0 0 6-15,0 0-19 16,0 0-16-16,0-2 12 16,0 1-5-16,0-1-3 15,0 2-9-15,0-2 2 16,0 2 1-16,0 0 4 15,0-2-7-15,0 2 7 0,0-1-1 16,0-1-5-16,0 2 1 16,0-2-4-16,0 0 1 15,0 2 0-15,0 0-1 16,0-2-1-16,0 1-4 0,0 1-4 16,-2-2 6-16,2 0-1 15,-2 2-1-15,2-3-1 16,-2 1 4-16,0-2-2 15,2 0 2-15,-2 1-2 16,2-2-3-16,0 1-2 16,0-1 2-16,0 1 0 15,-1-1 1-15,1-1-5 0,0 1 1 16,0-2 3-16,0 2-2 16,0-2 0-16,0-1 2 15,0 1-2-15,0 0-1 16,0 0 0-16,0 0 0 15,0 0 1-15,0-2-4 0,0 1 2 16,0 2 0-16,0-4 0 16,0 2 1-16,0-1 0 15,0 2 1-15,0-4-3 16,1 2 3-16,-1 0-4 0,2-2 4 16,2 1-3-16,-2-1 0 15,0-1 3-15,2-1-3 16,-3-1 1-16,-1-1-1 15,2 1 1-15,0-2 0 16,-2 0 3-16,1 0 0 16,-1-2-2-16,2 2 3 0,-2-2-2 15,2-1-2-15,-2 1 2 16,2-2-1-16,-1 1 0 16,1-1 0-16,-2 2-2 15,2 0 3-15,1 0-4 16,-1 0 2-16,3 3-3 0,-4-2 2 15,1 4-1-15,-2-4 1 16,4 3-1-16,-3-2 0 16,1 1 4-16,0 2-5 15,1-3 4-15,-1 4-2 0,1-5 2 16,1 0-3-16,-2 1 1 16,2-2 2-16,-2-3-3 15,1 2 0-15,-1 1 2 16,0 0 1-16,0-2-4 15,1 1 3-15,0-1 0 0,1 2-2 16,-1-1 0 0,2-1 0-16,-2 1 0 0,1 1 0 15,-2-2 0-15,1 1 0 16,2-1 0-16,-1 0 0 16,-1 1 0-16,1-4 0 15,0 1 0-15,0 1 0 16,-1-4 0-16,2 0 0 0,-1 0 0 15,-1-2 0-15,-1 0 0 16,1 2 0-16,-1 0 0 16,0 0 0-16,2 0 0 15,0-2 0-15,-1-1 0 0,-1-1 0 16,3-1 0-16,-3-4 0 16,2 0 0-16,-3 0 0 15,1 1 0-15,0-2 0 16,1 0 0-16,-2 1 0 15,1-1 0-15,1-1 0 16,-1-2 0-16,0 2 0 0,1-1 0 16,-1-2 0-16,0 0 0 15,0-1 0-15,-2 3 0 16,0 0 0-16,0 0 0 16,0-3 0-16,0 1 0 15,0-4 0-15,0-2 0 0,0 1 0 16,0-3 0-16,0 0 0 15,0 2 0-15,0-2 0 16,0-1 0-16,0-2 0 16,0 0 0-16,0 0 0 15,0 2 0-15,0 0 0 0,0-2 0 16,0 2 0-16,0-2 0 16,0 0 0-16,0-4 0 15,0 1 0-15,0-1 0 16,0 1 0-16,0-1 0 15,0 1 0-15,0-1 0 16,3 1 0-16,1 3 0 0,-1-1 0 16,3 1 0-16,-1 1 0 15,1-1 0-15,-1 2 0 16,0-2 0-16,1 0 0 16,0 2 0-16,-1 0 0 15,-2 0 0-15,1 1 0 16,-1-1 0-16,1 1 0 0,-3-1 0 15,1 2 0-15,3 2 0 16,-4 1 0-16,1 1 0 16,2 0 0-16,-1 2 0 0,0 0 0 15,-1 2 0-15,3-3 0 16,-1 2 0-16,-1 0 0 16,0 4 0-16,1-1 0 15,-3 6 0-15,-1-2 0 16,2 2 0-16,-2 1 0 0,0 3 0 15,0 1 0-15,0 0 0 16,0 4 0-16,0 3 0 16,0 0 0-16,0 2 0 15,2 2 0-15,0 1 0 16,-1 1 0-16,1-1 0 16,5 1 0-16,-4 1 0 15,4-2 0-15,-2 1 0 0,-2 2 0 16,3-3 0-16,-3 0 0 15,1 3 0-15,-3-1 0 16,-1 2 0-16,0 0 0 0,0 2 0 16,-1 4 0-16,-8 3 0 15,0 0-8-15,6 0-167 16</inkml:trace>
  <inkml:trace contextRef="#ctx0" brushRef="#br0" timeOffset="108934.2501">30643 11736 246 0,'0'-4'200'16,"0"-6"-160"-16,5 2 31 15,2-2-21-15,1 3-7 16,-3 1-8-16,0-2-7 0,-1 3 7 16,-1 3-5-16,-1-2-5 15,-2 4-8-15,0-1-3 16,0 1-3-16,0 0-6 15,0 0-5-15,0 0 2 16,0 3-1-16,0 2 0 16,0 1 3-16,0 1-2 0,0 2 1 15,0 0 0-15,0 2 1 16,0 1-2-16,0-1-1 16,0 1 0-16,0 4 0 15,0-2-1-15,0 3 2 16,-2-3 0-16,-1 2 1 0,1-3-1 15,2-1 1 1,0 2-1-16,0-3 0 0,0 0-1 16,0-1 1-16,0 1-2 15,0 2 1-15,4-1 0 16,-1-1-1-16,-1 2 1 0,1-4-3 16,0 3 3-1,-1-3 0-15,1 3-2 0,-1 0 3 16,0 2-2-16,1-5 0 15,-1 6 0-15,-2-3 0 16,0 5 2-16,2-4-2 16,-1 4 1-16,-1-2 1 0,0 3-2 15,0-2 0-15,0-1 1 16,0-1-2-16,0 2 1 16,0-2 2-16,0-1-1 15,-1 3 0-15,-1-2-1 16,-2 2 1-16,3-4 3 0,-3 5 0 15,1-3-2-15,1 2 4 16,-1 0-1-16,0-1-1 16,3-1-3-16,0 2 1 15,0-2-2-15,0 0 3 16,0-1-3-16,0-1 0 0,0 2 1 16,0 1-3-16,0-3 2 15,0 3 1-15,0 1 1 16,0-2-4-16,0 0 3 15,0 2-1-15,0-2 0 16,0 1 2-16,0-1-4 16,0 0 2-16,0 1 2 0,0-1-3 15,2 0 1-15,-1 0 0 16,2 1 1-16,-1-1-2 16,-2 2 3-16,2-2-4 15,-1 0 3-15,-1 1 0 16,0-1-1-16,0 0 0 0,0-1 2 15,0 1-3-15,0 1 1 16,0-3 1-16,0 0-2 16,0 1 2-16,0 0 1 15,-1-3-3-15,-1 2 1 0,2-2-1 16,-2 0 2-16,-1 1 0 16,3 0-1-16,-3-1 0 15,3 1-1-15,-2 0 1 16,0 1 1-16,-1-1 0 15,-1 2-2-15,1-1 1 16,-2 1 0-16,0 1 1 16,-2-1-1-16,2-1 1 0,0 2-2 15,0-2 1-15,1 1 0 16,-1-1 1-16,2 1-1 16,0-1 0-16,-1 1 0 15,3-1-1-15,-1 1 3 16,0 2-2-16,0-4 0 0,1 2 0 15,-1 1 0-15,0 1-1 16,2 1 3-16,-2 1-4 16,1 0 2-16,-1 1 2 15,0-1-4-15,-2 3 4 0,0-4-2 16,1 3 0-16,-1 0-1 16,3 2 0-16,-1 0 3 15,0 0-2-15,0-2-2 16,2 3 4-16,-3 0-4 15,3-1 4-15,0 0-4 16,-2-1 3-16,2 0-1 0,-2 0 1 16,-1-1-1-16,0-1 2 15,3 0-2-15,-2-1-1 16,1 3 1-16,-3-2 2 16,3 0-2-16,-1-1 0 15,-2 2 0-15,1 0 1 0,-1 1-1 16,-1-2 2-16,2 0-5 15,-2 0 6-15,2-3-3 16,1 2 0-16,0-1 1 16,-1 1 2-16,3-2-2 15,0 1 4-15,0-2-1 0,0 0-2 16,0-1 3-16,0 1-1 16,3 0 0-16,-1-1 0 15,1-1-1-15,1 1-2 16,-4-1-2-16,3-3 4 15,-3-2-2-15,0-3 0 16,0-4-19-16,-10-4-41 0,-2-23-132 16</inkml:trace>
  <inkml:trace contextRef="#ctx0" brushRef="#br0" timeOffset="109668.5412">28772 9475 412 0,'-6'0'34'0,"1"0"37"15,3 0-13-15,1-3-13 16,-3 3-8-16,-2 0-12 15,-3 0-13-15,-1 3-8 16,-7 10 2-16,-8 4 5 0,-6 8 1 16,-8 3-6-16,-4 7 3 15,-9 5-3-15,-2 3-1 16,-1 3-2-16,3 1 0 16,1 1-3-16,7-3 0 15,3-2 1-15,12-6 0 16,5-6 0-16,13-7-2 0,9-8-61 15,4-8-76-15,18-8-242 16</inkml:trace>
  <inkml:trace contextRef="#ctx0" brushRef="#br0" timeOffset="110012.2974">29155 9849 625 0,'0'0'3'0,"0"0"14"15,0 0 42-15,-4 2-34 16,-2 7-23-16,-6 4-4 0,-7 6 1 15,-8 6 2-15,-8 7-1 16,-10 4 2-16,-11 3 2 16,-7 10 5-16,-5 1-5 15,-6 3 0-15,3 2-3 16,-1-3 1-16,6 0-1 0,3-8 0 16,9-5-30-16,9-5-22 15,12-7-43-15,12-10-45 16</inkml:trace>
  <inkml:trace contextRef="#ctx0" brushRef="#br0" timeOffset="110355.9882">29314 10243 709 0,'-22'6'9'0,"-1"-2"-9"16,-2 6 8-16,-7 6 9 0,-5 6-10 16,-3 5 0-16,-9 3-2 15,-6 4-3-15,-10 3 1 16,-7 6-2-16,-3 3 1 15,-5 6-1-15,-3-2-1 0,5 2 1 16,0-8 0-16,10-2 0 16,7-3-1-16,15-10 0 15,12-5-26-15,16-8-45 16,12-11-109-16</inkml:trace>
  <inkml:trace contextRef="#ctx0" brushRef="#br0" timeOffset="110668.5198">29776 10475 696 0,'-22'0'4'0,"-3"4"-5"0,-9 5 19 15,-2 3 11-15,-10 8-12 16,-5 7 0-16,-7 5-5 16,-6 6-2-16,-9 2-4 15,-5 8-3-15,-3 4 0 16,-5 3-1-16,3 4-2 16,1 2 2-16,1-2-3 0,7-4 0 15,10 0-27-15,8-7-17 16,11-6-15-16,15-10-77 15,11-7-155-15</inkml:trace>
  <inkml:trace contextRef="#ctx0" brushRef="#br0" timeOffset="110996.6083">30149 11173 635 0,'0'0'4'0,"-7"-4"-2"15,-20 1 15-15,-10 3 11 16,-12 0-17-16,-11 0 4 0,-9 3 15 16,-16 9 1-16,-7 8-8 15,-13 9-15-15,-9 9-5 16,-6 8 0-16,-9 11-2 15,-8 13 1-15,-3 6-1 16,2 10-2-16,2 5 1 16,6-2 1-16,14-1-1 0,17-6 1 15,18-7-1-15,20-12 0 16,23-7-3-16,22-12-32 16,16-13-56-16,20-17-87 15</inkml:trace>
  <inkml:trace contextRef="#ctx0" brushRef="#br0" timeOffset="111324.7076">30565 11753 682 0,'-2'-11'4'15,"-17"1"-3"-15,-8 0 27 16,-7 7 21-16,-5 3-36 16,-10 2-4-16,-10 13 3 0,-7 9 1 15,-12 10-2-15,-9 7-5 16,-11 7-3-16,-6 9-2 16,-9 7 2-16,-3 5-3 15,-3 6 2-15,6 2-2 0,4 2 0 16,13-6 1-16,12-3-2 15,15-12-25-15,17-6-8 16,18-8-12-16,20-17-9 16,14-11-106-16</inkml:trace>
  <inkml:trace contextRef="#ctx0" brushRef="#br0" timeOffset="111637.3579">30844 12284 608 0,'-54'0'12'0,"-14"0"4"16,-13 0 37-16,-12 13-16 15,-9 8-20-15,-15 8-11 0,-12 10-3 16,-8 10-1-16,-11 5-1 15,-4 7 1-15,-5 5-3 16,6 0 2-16,10 5-1 16,6-3 3-16,16 1 4 0,10-4-4 15,16-1-4-15,12-6 3 16,18-5-3-16,15-5 2 16,18-8-17-16,16-11-51 15,14-7-58-15,20-15-145 16</inkml:trace>
  <inkml:trace contextRef="#ctx0" brushRef="#br0" timeOffset="111918.5691">30557 13182 658 0,'-31'8'19'16,"-13"5"5"-16,-11 5 56 0,-11 3-29 15,-12 8-21-15,-7 3-16 16,-11-1-10-16,-4 7-2 16,-4 5-1-16,-4 1-1 15,6 1 1-15,3 5-3 16,14-2-10-16,17-2-21 15,19-4-23-15,22-9-51 0,26-11-109 16</inkml:trace>
  <inkml:trace contextRef="#ctx0" brushRef="#br0" timeOffset="112106.0628">30407 13634 761 0,'-73'24'16'0,"-19"9"12"0,-13 10 23 16,-12 9-29-16,2 7-13 15,0 5-5-15,9-2-2 16,11-4-21-16,16-12-127 16</inkml:trace>
  <inkml:trace contextRef="#ctx0" brushRef="#br0" timeOffset="116340.3371">22634 10939 595 0,'-29'7'12'0,"1"2"26"16,6 2 0-16,6 5-18 16,9 5-5-16,4 2-3 15,3 4 2-15,14 0 1 0,11 0 4 16,9-3 2-16,5 3-8 16,7-4-5-16,-4 1 0 15,-4 1-1-15,-4 0-2 16,-9 0-2-16,-8 0-1 15,-10 0 1-15,-7 0 0 16,-2-2 0-16,-15-2-2 0,-5-5-43 16,-5-5-71-16,-2-7-58 15,-3-4-149-15</inkml:trace>
  <inkml:trace contextRef="#ctx0" brushRef="#br0" timeOffset="116465.2717">22577 11433 421 0,'-7'2'92'16,"1"-2"-32"-16,6-4 30 0,6-10-60 15,9-6-13-15,12-4-1 16,7-7-9-16,7-1-6 16,0 0-1-16,-2-3-70 15,-4-1-164-15</inkml:trace>
  <inkml:trace contextRef="#ctx0" brushRef="#br0" timeOffset="116621.6863">22816 10718 687 0,'-14'-16'15'16,"2"3"31"-16,0 8-32 15,2 5-14-15,4 0-2 16,-1 15-50-16,5-2-38 16,2 4-40-16,0-3-126 0</inkml:trace>
  <inkml:trace contextRef="#ctx0" brushRef="#br0" timeOffset="117012.2345">22923 10613 456 0,'-11'-8'150'0,"-2"3"-65"15,-4 4-11-15,3 1-46 16,1 1-9-16,2 16-2 15,6 6-4-15,5 5-11 16,5 6 1-16,11 7 3 16,8 5 2-16,4 4 0 15,0 0-3-15,-1 2-4 0,0-2 1 16,-1-9-1-16,-3-5-5 16,3-10-41-16,-3-12-56 15,-4-10-69-15,0-5-372 16</inkml:trace>
  <inkml:trace contextRef="#ctx0" brushRef="#br0" timeOffset="117449.7122">23077 10776 708 0,'-17'0'38'15,"4"0"18"-15,11-6-20 16,2 2-31-16,17 0-5 15,2 3-1-15,4 1 1 16,3 0 0-16,-3 11 0 16,-2 4-2-16,-4 5 2 0,-7-1-1 15,-6-1 2-15,-2 0 0 16,-2-5 0-16,0-2 1 16,-4-6 0-16,-1-5 3 15,3-5 2-15,2-10-4 0,0-10 0 16,0-7-3-16,0-3 1 15,0-3-1-15,0 2 1 16,0 5 1-16,-3 4 3 16,-3 10 3-16,1 7 2 15,2 8-3-15,1 2-2 16,2 12-7-16,2 7-2 0,12 7 2 16,4 3 1-16,4-1 1 15,6 1 0-15,-1-4 1 16,5-4 0-16,-7-7-2 15,1-3-23-15,-5-9-11 0,-3-2-29 16,-3-8-27 0,-8-14-65-16</inkml:trace>
  <inkml:trace contextRef="#ctx0" brushRef="#br0" timeOffset="117637.2011">23220 10388 660 0,'-7'-3'35'15,"7"-3"38"-15,12 5-60 16,17 1-16-16,8 0 7 16,12 0 10-16,5 14-2 15,-1 5-6-15,0 8-1 0,-6 13-4 16,-11 7 0-16,-16 16 0 16,-13 10-19-16,-14 7-114 15,-23 9-474-15</inkml:trace>
  <inkml:trace contextRef="#ctx0" brushRef="#br0" timeOffset="119762.324">28710 12432 625 0,'-5'-3'2'16,"-2"-15"1"-16,2 18 31 15,-5 5-13-15,-5 22-20 16,-16 10 3-16,-12 13 30 16,-11 14-1-16,-15 11-11 0,-2 9-15 15,-6 2-5-15,3-2 0 16,4 0 1-16,9-6-16 16,10-8-18-16,17-10-22 15,15-11-61-15,16-13-176 0</inkml:trace>
  <inkml:trace contextRef="#ctx0" brushRef="#br0" timeOffset="119996.6526">29204 13242 822 0,'-37'16'0'15,"-12"6"3"-15,-9 12 19 16,-8 6-4-16,-6 8 0 16,-2 9-10-16,-9 6-7 0,-4 8 0 15,3 1-1-15,5-1-5 16,6-7-27-16,9-9-13 16,18-13-12-16,14-16-35 15,17-13-83-15</inkml:trace>
  <inkml:trace contextRef="#ctx0" brushRef="#br0" timeOffset="160822.4269">13417 16388 421 0,'-23'-10'379'16,"4"1"-376"-16,4 0 13 0,5 5 45 15,10 4-41-15,0 4-20 16,8 14-3-16,4 9 7 16,8 8 10-16,4 12 0 15,0 6-4-15,-2 8-1 16,1-1-3-16,-3 1-3 0,-5-9-2 15,-3-9 1-15,-4-9-1 16,-3-17-1-16,-5-10-6 16,0-7-5-16,0-14 12 15,-12-12-8-15,0-14-4 16,-4-8 8-16,-5-7 1 0,-5-10 2 16,-1 0 2-16,-5-2-4 15,3 3 4-15,1 3 1 16,4 8 4-16,7 5-4 15,5 9 1-15,10 3-2 16,2 7 1-16,20 7-1 16,9 2 0-16,12 7 0 15,10 5 3-15,5 8-2 0,0 6 2 16,-3 16-2-16,-10 4-2 16,-9 8 1-16,-16 4-1 15,-12 3-1-15,-6-5 3 0,-22-3-1 16,-3-2 0-16,-9-8-1 15,0-3 0-15,0-7 1 16,5-5-12-16,9-7-39 16,9-2-67-16,11-20-247 15</inkml:trace>
  <inkml:trace contextRef="#ctx0" brushRef="#br0" timeOffset="161370.0099">14363 15625 444 0,'-11'-20'188'15,"1"1"-163"-15,2 5 58 0,3 4-14 16,3 10-36-16,-1 11-13 15,1 18-22-15,2 19 8 16,0 18 15-16,0 23-2 16,9 18 1-16,9 18-1 0,5 10-10 15,12 6-5-15,4 6-1 16,13-3-2-16,11-10-36 16,5-18-36-16,11-22-109 15</inkml:trace>
  <inkml:trace contextRef="#ctx0" brushRef="#br0" timeOffset="161916.8005">16802 15438 693 0,'0'-4'2'0,"0"2"-1"16,16 2 9-16,7 9 14 15,6 9 9-15,7 7-3 16,1 6-14-16,4-1-12 16,0 4-2-16,-6-1 0 15,-1 2-1-15,-3-9-27 16,-6-5-55-16,-3-6-21 0,-3-12-65 15,-6-3-247-15</inkml:trace>
  <inkml:trace contextRef="#ctx0" brushRef="#br0" timeOffset="162057.4229">17162 15418 630 0,'-15'-21'52'16,"0"8"38"-16,-4 13-32 0,-1 4-34 15,-4 21-19-15,-6 12-2 16,-1 15 0-16,-3 5-3 15,-2 13 1-15,4 3-4 0,7-2-88 16,6-8-221-16</inkml:trace>
  <inkml:trace contextRef="#ctx0" brushRef="#br0" timeOffset="162651.1461">16211 15616 673 0,'-13'0'15'16,"3"-7"66"-16,0 2-21 16,5 0-42-16,0 1-14 15,-4 4 5-15,0 0 3 16,-4 7-10-16,-5 9 0 0,-5 7-2 16,-4 8 2-16,-5 4 1 15,-4 2-2-15,-2 6 0 16,2-4 1-16,4-1-2 15,6-6 1-15,7-6 0 0,10-9-2 16,9-6 1-16,6-10-2 16,16-1 0-16,17-7 11 15,11-11 6-15,12-3-6 16,8-2-5-16,6 0-3 16,-3 3 1-16,-6 3 0 15,-13 7-33-15,-14 7-33 16,-21 3-86-16,-15 10-122 0</inkml:trace>
  <inkml:trace contextRef="#ctx0" brushRef="#br0" timeOffset="162776.1092">16029 16180 613 0,'0'7'19'0,"27"-7"7"16,22-18 9-16,16-7-23 15,23-13-9-15,16-10-4 16,18-10-157-16</inkml:trace>
  <inkml:trace contextRef="#ctx0" brushRef="#br0" timeOffset="164854.088">14922 15972 675 0,'-15'0'10'0,"3"-4"67"15,6-2-18-15,6-1-22 16,0-2-14-16,18-3-11 0,11 0-8 16,7-3-1-16,5-1 1 15,2 5 0-15,-7 4-3 16,-9 7 0-16,-11 5-2 16,-13 15 0-16,-3 7 1 15,-19 4 2-15,-4 7 1 16,-4 1-1-16,-2 0 0 15,6-5-1-15,3-3 0 0,10-6-1 16,8-6 1-16,2-10-3 16,21-7 1-16,13-2 4 15,11-8 1-15,5-7 1 16,6 1-2-16,0-1-2 0,-9 8-1 16,-10 4 1-16,-10 3 1 15,-16 14 4-15,-11 7 3 16,-2 14 5-16,-20 3 2 15,-7 7-7-15,-10 0-4 16,-5 1-3-16,-2-3-1 16,-2-2 2-16,5-7-3 0,3-6-23 15,10-10-40-15,13-12-72 16,17-6-265-16</inkml:trace>
  <inkml:trace contextRef="#ctx0" brushRef="#br0" timeOffset="167260.9824">17873 15197 382 0,'0'0'54'15,"2"0"17"-15,0-4-4 16,4-3-20-16,-2 0 4 15,-1 0 1-15,0 0 6 16,1 3-15-16,-4 1-10 16,0 3-24-16,-5 0-9 0,-10 12-1 15,-6 2 3-15,-6 8 2 16,-5 1 0-16,-6 2-2 16,-2 2 7-16,2 0-3 15,1-2-1-15,5-2-3 16,6-2-1-16,6-3 0 15,10-2 0-15,8-5-2 16,2-2 1-16,19-4-1 0,11-3 0 16,9-2 3-16,9 0 0 15,8-6 0-15,2-3-1 16,-3 1-1-16,-4-3 0 16,-8 4-6-16,-9 5-24 0,-11 2-16 15,-12 0-86-15,-11 5-123 16</inkml:trace>
  <inkml:trace contextRef="#ctx0" brushRef="#br0" timeOffset="167417.1905">17770 15684 636 0,'0'0'67'0,"12"0"-41"15,10-7-9-15,10-6-4 0,9-1 1 16,6-4-12-16,4-2-3 15,-3-5-82-15,2-3-264 16</inkml:trace>
  <inkml:trace contextRef="#ctx0" brushRef="#br0" timeOffset="167917.148">18459 14990 253 0,'3'-14'491'15,"0"3"-457"-15,-3 4 37 16,0 5-45-16,0 2-10 0,0 5-13 15,0 11-3-15,0 8 1 16,0 6 6-16,0 8 3 16,0 2-2-16,0 2 0 15,0-4-5-15,3-1 0 16,6-7-2-16,3-7 1 0,1-9-2 16,3-7 1-16,4-5-1 15,2-2 3-15,-1-13-1 16,1-5 2-16,-2 1-1 15,-6-3-2-15,-1 4 2 0,-8 6 0 16,-3 3 5-16,0 3 6 16,-2 4-7-16,0 0-3 15,1 7-4-15,3 9-3 16,3 3 4-16,4 8-2 16,1 2 2-16,5 3-2 15,0 0 2-15,2 2-2 0,-2-5-31 16,-2-6-40-16,-3-9-85 15,-5-12-194-15</inkml:trace>
  <inkml:trace contextRef="#ctx0" brushRef="#br0" timeOffset="168214.0252">18594 14589 828 0,'17'-24'0'0,"14"5"31"15,13 9-17-15,13 10 11 16,15 3 1-16,9 23-7 16,1 16-12-16,-3 15 0 0,-5 16-5 15,-20 12 4-15,-19 17-4 16,-18 8 0-16,-17 10 2 15,-13 7-2-15,-18-1 0 16,-10 1-1-16,-4-4-2 16,1-7-25-16,3-11-37 15,7-19-65-15,5-19-227 0</inkml:trace>
  <inkml:trace contextRef="#ctx0" brushRef="#br0" timeOffset="168510.852">19709 15189 652 0,'18'0'39'0,"18"-10"3"15,12-6 7-15,11 0-5 0,8 0-28 16,5-2-13-16,-6 7-4 16,-10 3-7-16,-17 8-86 15,-17 0-123-15</inkml:trace>
  <inkml:trace contextRef="#ctx0" brushRef="#br0" timeOffset="168635.8476">19813 15381 635 0,'-21'14'23'15,"19"-10"7"-15,9-3-11 16,29-1-5-16,15-1-5 0,17-10-9 16,18-5-48-16,12-2-318 15</inkml:trace>
  <inkml:trace contextRef="#ctx0" brushRef="#br0" timeOffset="169104.5579">21949 14997 574 0,'-14'-18'37'0,"2"0"28"16,-4-3-15-16,-7 1-33 0,-4 6 8 16,-4 0-18-16,-1 5-2 15,-5 3-2-15,0 6 3 16,3 2 10-16,0 13-4 15,5 10 2-15,2 10 0 16,8 13-6-16,6 9-2 0,9 13 2 16,4 12-3-16,9 4 3 15,13 10 3-15,5 0 0 16,5 4-1-16,0 5 2 16,-5 6-4-16,-6-4-1 0,-9 3-2 15,-9 1 0-15,-3-10 3 16,-17-5 1-16,-12-13 0 15,-9-12 0-15,-9-11-3 16,-7-18-2-16,-7-13-2 16,0-17 0-16,-7-12 1 15,2-10-14-15,8-21-48 0,9-15-57 16,19-11-358-16</inkml:trace>
  <inkml:trace contextRef="#ctx0" brushRef="#br0" timeOffset="170120.1255">22931 15655 221 0,'0'-18'456'16,"0"-3"-421"-16,-6-2 52 0,-7 2-35 15,-5 1-35-15,-4 2-5 16,-6 6-1-16,-2 6-9 15,-2 6-2-15,-1 0 0 16,3 13-2-16,-1 8 2 16,8 4-3-16,3 2 1 15,7-2 2-15,8 2 0 16,3-4-1-16,2-6 1 0,2 0-2 16,9-9 0-16,4-2 0 15,4-4 2-15,1-2 0 16,3-2 2-16,2-7 0 15,-2 2-2-15,3-3 2 16,-5 2-3-16,0 6 1 16,-1 2-1-16,-1 2 1 0,-5 16-1 15,1 5-3-15,-5 11 5 16,-3 7 3-16,-2 6 5 16,-3 4 2-16,-2 0-1 0,-11-1-6 15,-5-4-1-15,-7-5 1 16,-4-9-2-16,-3-13 8 15,-3-8 13-15,5-10-6 16,-1-1-8-16,2-12-4 16,7-13-2-16,6-3-1 15,10-7-5-15,6 1-26 0,23-1-22 16,15 3-39-16,10 2-110 16,11 3-393-16</inkml:trace>
  <inkml:trace contextRef="#ctx0" brushRef="#br0" timeOffset="170370.1012">23377 15579 754 0,'-8'-27'35'0,"-4"4"41"0,4 5-25 15,1 9-22-15,-2 7-14 16,-4 2-11-16,2 16-6 15,-3 9 0-15,1 9 2 16,-1 9-1-16,5 5 2 16,2 5 0-16,2 5-1 0,5 4 0 15,0-1 1-15,10 0 0 16,7-6-37-16,5-5-32 16,7-16-83-16,2-12-145 15</inkml:trace>
  <inkml:trace contextRef="#ctx0" brushRef="#br0" timeOffset="170948.177">23613 15864 717 0,'-13'-14'37'16,"4"-4"20"-16,6 4-12 15,3 1-24-15,1 2-7 16,12 6-13-16,-2 3-1 0,5 2 0 15,-1 0-1-15,0 9 1 16,-2 7 0-16,-4 4 0 16,-5 3-3-16,-4 6 2 15,-4 3 1-15,-11 0 0 16,0-4 1-16,0-4-1 0,2-6 3 16,5-5-3-16,4-5 0 15,4-6 0-15,0-2 6 16,4-7 16-16,10-5-4 15,1-9-10-15,5-2-2 16,1-9-2-16,2-3 1 16,-5-3-4-16,-4 2 1 0,-5 3 0 15,-5 2-2-15,-4 10 3 16,0 10 5-16,-4 6-3 16,-5 5-3-16,2 3-2 15,4 13-2-15,0 8 0 0,3 8-1 16,3 5 4-16,9 2-3 15,2 4 3-15,4 0-16 16,1-8-32-16,-2-4-56 16,2-12-147-16</inkml:trace>
  <inkml:trace contextRef="#ctx0" brushRef="#br0" timeOffset="171229.4001">23790 15575 722 0,'0'-18'42'0,"5"0"27"15,23 8-41-15,12 6-12 0,14 4 9 16,7 16-5-16,2 13 2 15,-4 12-8-15,-9 12-2 16,-15 8-7-16,-15 5-3 16,-16 5 0-16,-8 4-1 15,-21 4-2-15,-14 1-16 0,-7-9-32 16,0-7-55-16,1-17-266 16</inkml:trace>
  <inkml:trace contextRef="#ctx0" brushRef="#br0" timeOffset="171870.0189">24931 15786 229 0,'-22'-24'539'16,"-10"5"-530"-16,-4 3 35 16,-4 7-24-16,1 9-11 15,1 4 2-15,4 17 0 16,7 11-5-16,9 12-6 16,8 5 1-16,6 5 0 15,4-1 0-15,9-10 0 0,9-6-3 16,3-12-8-16,3-12 3 15,4-12 4-15,-2-2 2 16,1-23 6-16,-2-11-2 16,-1-12-1-16,5-12 0 15,-2-10 12-15,2-13 20 0,0-11-4 16,-2-4-13-16,-2 7-8 16,-7 8-6-16,-5 12 0 15,-8 20 8-15,-3 21 3 16,-2 19-2-16,-2 10-7 0,-5 21-5 15,-3 20-5-15,3 20 5 16,-3 14 0-16,-1 14 0 16,4 5 1-16,3 5-2 15,4-5 2-15,2-8-1 16,13-9-25-16,7-12-22 16,7-15-22-16,5-20-94 0,5-17-133 15</inkml:trace>
  <inkml:trace contextRef="#ctx0" brushRef="#br0" timeOffset="172260.5838">25383 15823 632 0,'0'-1'119'16,"-3"-5"-89"-16,-4 4 15 16,5 2-40-16,0 12-1 15,0 5 3-15,2 4 4 16,0 2 5-16,0 2-3 0,-3-3 1 15,-1-1-8-15,0-7-3 16,1-3 1-16,-3-5-4 16,5-5 3-16,1-1 5 15,0-7 10-15,1-7-3 16,12-9-10-16,1-4-3 16,7-11 4-16,-2-3 2 0,4-3-1 15,-4 0 3-15,-5 4-4 16,-6 10-3-16,0 6 6 15,-8 12 2-15,0 12-8 16,-4 7-3-16,-3 18 0 16,-2 12 0-16,2 12 0 0,5 9 0 15,2 7 0-15,0 2 0 16,9-2 0-16,7-1 0 16,0-10 0-16,-2-5-25 15,-4-13-62-15,-10-17-172 0</inkml:trace>
  <inkml:trace contextRef="#ctx0" brushRef="#br0" timeOffset="172869.9093">20486 16888 675 0,'-5'0'23'0,"2"0"26"15,3-3 32-15,12-5-56 0,10 1-18 16,5 2 10-16,3 1-6 16,2 2-8-16,1 2-3 15,-6 0 0-15,-5 13 0 16,-10 1-3-16,-5 8 1 15,-7 5 2-15,-5-1 2 16,-9 3-1-16,-5-1 1 16,1-5 0-16,1-3 5 0,5-8 3 15,7-3 0-15,5-5-1 16,0-2-8-16,15-2-1 16,4 0 9-16,4 0 0 0,10 0-3 15,-1 0-2-15,-1 0 0 16,-6 3 1-16,-3 11 4 15,-8 3 0-15,-7 4 0 16,-7 4 2-16,-4-2 0 16,-13 6-4-16,-5-1-7 15,-7-3 0-15,-5 0 0 0,-2-6 0 16,2-9 0-16,4-10-20 16,4-5-34-16,10-27-108 15</inkml:trace>
  <inkml:trace contextRef="#ctx0" brushRef="#br0" timeOffset="173463.6099">22420 14528 734 0,'0'-5'13'0,"0"-4"55"15,0 5-19-15,0 4-10 16,0 4-24-16,0 14-17 0,0 7 1 16,0 8 5-16,-1 10 1 15,-11 4 2-15,-5 3-3 16,3-4 1-16,-1-6-1 15,5-8-4-15,4-6 3 16,6-10-4-16,7-9 3 16,14-7 5-16,6 0 9 0,7-11-6 15,7-11-5-15,0-3-1 16,-4 0-2-16,-8-2 3 16,-4 4 5-16,-8 6 6 15,-10 6-16-15,-6 8 0 16,-1 3 0-16,0 14 0 15,-5 11 0-15,-3 11 0 0,5 10 0 16,-2 13 0-16,1 9 0 16,2 3 0-16,2-1-68 15,0-8-240-15</inkml:trace>
  <inkml:trace contextRef="#ctx0" brushRef="#br0" timeOffset="173963.5722">22955 16811 738 0,'-24'0'35'15,"14"0"12"-15,10-9 9 16,24-2-45-16,18 1-9 0,20-4 4 15,19-4-2-15,9 4-2 16,10-1-1-16,-2 1 0 16,-4 2-17-16,-11 1-68 15,-21 0-79-15,-20 0-431 0</inkml:trace>
  <inkml:trace contextRef="#ctx0" brushRef="#br0" timeOffset="174088.5735">23101 16965 836 0,'-2'10'23'16,"26"-10"-6"-16,46-12-1 16,30-11 0-16,32-9-13 15,22-15-19-15,14-13-194 16</inkml:trace>
  <inkml:trace contextRef="#ctx0" brushRef="#br0" timeOffset="183447.8061">13295 18133 798 0,'16'-4'-2'15,"0"-15"-9"-15,5-3 8 16,11-3 4-16,9 2-2 0,1 0 3 16,6 1-2-16,-1 3-2 15,4 1 2-15,5 3-4 16,3 3 4-16,6 1 10 16,5 1 1-16,9 1-1 15,6 1 0-15,5 2-4 16,9 2-2-16,4-1 0 0,6 1-1 15,1 3-2-15,7-2 0 16,-3 3 0-16,8 0-1 16,-1 11 0-16,-1 6 1 15,-1 5-1-15,1 7 1 16,0 5-2-16,3 0 2 16,2 0-3-16,6-4 4 15,4-3-2-15,7-9 0 0,7-9 1 16,3-9-1-16,12-2 1 15,5-18 0-15,6-6 0 16,5-8 0-16,5-8-1 0,8-2 2 16,4-4-2-16,6-1 2 15,-1-1-3-15,7 6 2 16,-2 6 0-16,0 6-3 16,-2 11 4-16,-3 9-2 15,-7 8 1-15,-3 4-2 16,-3 12 2-16,-1 10 5 0,-1 5-1 15,-2 3-1-15,1 2 1 16,4 0-2-16,0-5-2 16,2-4-2-16,3-9 3 15,3-7-1-15,1-4 1 16,-1-3-3-16,1-6 2 16,-2-8 0-16,-7-6-1 0,-9-1 0 15,-2-5 1-15,-3-2 11 16,-5-4 10-16,-8 4-11 15,-3 1-8-15,-7 5-3 16,-11 10 1-16,-11 6-2 0,-11 6 1 16,-8 8 1-16,-8 9-1 15,-8 7 1-15,-6 4-2 16,0 2 1-16,-7 1 1 16,3-1-2-16,0-3 1 15,2-2 1-15,7-8-1 0,4-4 1 16,4-2 0-16,4-6-1 15,5-5 0-15,0 0 0 16,-2-3-1-16,4-10 2 16,-7-6-2-16,3-7-1 15,-5-5 2-15,-3-7-1 0,1-5 2 16,-4-5 0-16,-7-2 0 16,-6 4-2-16,-15 3 4 15,-10 7-2-15,-13 8 0 16,-14 6 1-16,-13 8 0 15,-8 7 5-15,-6 4-5 0,-6 3-2 16,-1 0-3-16,-15-3-53 16,-16-6-142-16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7:09:03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13200 7401 387 0,'0'-11'15'0,"-4"3"28"16,0 3 7-16,2 0-7 16,1 1-9-16,1-1-2 15,0 3-3-15,0 0-7 16,0 0-3-16,0 2-6 0,0 0-7 16,0 0-6-16,1 4 0 15,7 5-3-15,-1 5 6 16,0 6-2-16,0 0 2 15,0 7 3-15,-1 1 4 16,-1 0 1-16,1-1 1 0,-3 3-3 16,2-3-3-1,1-2 2-15,2-3-2 16,-3-4 1-16,2-4-3 0,1-3-2 16,6-4 4-16,-1-7 10 15,11 0 14-15,8-20-2 16,17-12 1-16,11-11-9 0,13-14-6 15,17-9-5-15,12-9-1 16,8-2-2-16,5-5-2 16,6 2 1-16,7-4-1 15,1 5-2-15,1 3 3 16,-3 5-1-16,-3 3-1 0,-7 7-2 16,-7 4-1-16,-8 6 1 15,-9 1 0-15,-5 5 0 16,-6 4-1-16,-13 6 0 15,-10 3 1-15,-9 8-2 16,-6 8 2-16,-14 9-4 16,-14 4-11-16,-14-3-71 0,-6-5-208 15</inkml:trace>
  <inkml:trace contextRef="#ctx0" brushRef="#br0" timeOffset="14296.7819">8044 6238 445 0,'-12'-10'1'0,"-1"2"0"16,-5 3 0-16,-2-1-1 0,-5 0 4 16,-4 5 8-16,-3 1-11 15,-4 0 0-15,-1 0 5 16,1 1 4-16,-2 5-2 16,0 1-1-16,-1 2-3 15,1 1-1-15,-3 1-3 0,3 5 3 16,-3-1 4-16,3 1 10 15,4-2 9-15,2 2-9 16,1 0-5-16,4 1-4 16,2-2-5-16,0-1-2 15,-2 4-1-15,-2-3 1 16,-2 8-1-16,-3 0 0 0,-1 3 0 16,-1 5 0-16,-2 4 0 15,-2 1-1-15,1 4 3 16,1-1-3-16,1 4 1 15,-2-3 0-15,5 3 0 16,0 2 0-16,4-1 0 0,1 1 0 16,4 0-3-16,4 1 3 15,3 0-1-15,0 3 0 16,3 2 2-16,1 1-1 16,1 0 0-16,1 3-1 15,-1 0 2-15,2 1-1 16,3 1-1-16,-2 0 2 0,3 2-1 15,4-4-1-15,1 0-1 16,2 1 2-16,0-3 0 16,7-1 0-16,3 1-2 15,-2-2 2-15,3-1 0 0,2 0 0 16,-1-3 0-16,0 0 0 16,3-3-1-16,-1 3 1 15,4 1 1-15,2-3-1 16,3 0 0-16,1 0 0 15,-1-3 0-15,4-3 0 0,2-2-1 16,2-3 0-16,-1-3 1 16,1-1-1-16,-1-4 1 15,1 1 0-15,4 0 0 16,-1-4 0-16,2 0 0 16,2-3 0-16,0-4 1 0,0-2-1 15,-1-1 1-15,-1-6-1 16,0-1 1-16,-2-3-1 15,-2 0 4-15,0 1-6 16,1-1 0-16,-2 3 6 16,1-1-6-16,1-1 2 15,-1 1 0-15,0 0 0 0,-1 3 0 16,-1-3 0-16,4 6 0 16,-2-2 0-16,1 3 0 15,1 1 2-15,0 1-2 16,0-1 0-16,0-3 0 15,3-1 1-15,-3-2-1 0,0-1 0 16,1-3 0-16,3-1 0 16,-4 0 1-16,3-2-1 15,2 0 0-15,2 0 0 16,0-6 1-16,-1-4-1 0,-3-3 0 16,1-3 2-16,-4-3-2 15,0-3 3-15,2-5 4 16,-3-1-1-16,1-6 4 15,2-2-5-15,-2-3-2 16,1 0 1-16,1 1-4 16,0 3 1-16,-6 6-1 15,-1 2 0-15,-2 6 1 0,-5 5-2 16,0 1 2-16,-6 3-1 16,5 0 0-16,-3 2 0 15,4 2 0-15,1-3 0 16,1 2 0-16,0-2 0 15,3 2 0-15,2-5 0 0,-2 2-1 16,0-4 2-16,0-2-2 16,0-4 2-16,0-1-1 15,-2-2 0-15,0-3 0 16,-1-4 2-16,-1 0-2 0,-2-3 4 16,-3-2 7-1,-1-4 5-15,-3 0-5 0,-2-2-3 16,-2-3-3-16,-5 0 1 15,-2-4 1-15,-3 2 0 16,0-2-2-16,-3-2 1 16,-9 2-2-16,-7 0-1 0,-4 2 2 15,-4-1-4-15,-5 2 0 16,-1 2 1-16,-4-3-2 16,1 1 1-16,0 1-2 15,-2-4 1-15,0-2 1 16,1 1-1-16,3-3 0 0,0 2 0 15,2 1 1-15,-1-1 2 16,6 0 3-16,0 2 0 16,2-2-2-16,0 1 1 15,-1 4-3-15,2-1 0 16,-1 0 2-16,-1 2 0 0,3-4-2 16,-3 2 0-16,4-2 0 15,-4 0 1-15,1 1 0 16,-2 2 4-16,-2-3 3 15,-1 1-1-15,-4 3 0 16,-4-2 1-16,-3 3-1 16,-6 4 2-16,-5 5-5 0,-5 4 2 15,-8 11-5-15,-7 6 0 16,-13 15-5-16,-11 20-1 16,-27 25-56-16,-21 16-217 15</inkml:trace>
  <inkml:trace contextRef="#ctx0" brushRef="#br0" timeOffset="17156.0776">9552 7386 181 0,'-12'-5'130'0,"-3"-2"-105"16,3 3 32-16,-3-1-13 15,5-3-19-15,-1 0 8 16,0-7 10-16,6-2-5 0,1-9-14 16,4-4-6-16,0-4-9 15,11-3-5-15,4-4-3 16,2-5 0-16,1-6-1 15,6-4 0-15,0-6 0 16,2-3 1-16,4-2-1 16,5-1 0-16,1-1 0 0,1 4-1 15,3 1 1-15,2 2 0 16,-5-1 0-16,4 5 1 16,-4 1 0-16,5-3-1 15,-2 5 3-15,1 5-3 16,2 1 1-16,3 4-1 0,0 4 1 15,0 1-2-15,1 6 2 16,1-1-2-16,3 3 0 16,-2 0 2-16,0 2 0 15,4-1-1-15,-4 8-1 16,6 2 1-16,-3 1-1 0,2 5 1 16,4 3 0-16,3-3 0 15,2 2 0-15,-1 0 0 16,5-1-1-16,1 1 1 15,-4 3 0-15,-1-3 0 16,0 2 1-16,-2 1-2 0,-4 2 2 16,3 1-1-16,-4 2-1 15,-8 3 0-15,4 2 0 16,-6 0 0-16,1 2 1 16,4 7-1-16,-3 0 1 15,4 2 1-15,1 1-1 16,0 1 1-16,1 3-1 0,0-1 0 15,-2 4 1-15,-4 0-2 16,3 4 1-16,-1-2 0 16,-3 1-1-16,-1 1 0 15,-1 0 1-15,0-1 0 0,-3 1 0 16,-5-3 1-16,1-3-3 16,-3 1 2-16,1 0 1 15,-1 0-1-15,-1 4 1 16,-5-3-2-16,-3 8 1 15,-4 0 1-15,-2 0-2 16,-8 7-1-16,1-1 2 16,-4 7 0-16,-2 0 0 0,-2 3 1 15,0 2-1-15,0-1 0 16,-2 3 0-16,1-1 0 16,-1 4 1-16,3-3-1 15,-5-1 0-15,1-2 0 16,-2 1 0-16,0-1 0 0,0-2 2 15,-9 1-2-15,-3 3 1 16,-4-2 0-16,-3 1 1 16,-2 0-1-16,-4-1 3 0,0-1-2 15,-1-4 1-15,-2 2 0 16,-3-1-1-16,2-1 2 16,1-2-2-16,-2 1 0 15,-3-2 0-15,0-1-1 16,-4-1 2-16,-4 0 0 15,0-4 0-15,-3 4 0 16,0-1 2-16,2 0-1 0,-1 1 0 16,2 2-1-16,1-2-3 15,1-2 0-15,-4 4 1 16,-1 0-2-16,-4 0 3 16,-2 2-2-16,-4 0 0 15,-2 3 0-15,-7-3 1 16,-3 3-1-16,-2-5 1 0,-6 4-1 15,-3-5 1-15,-6 2 0 16,1 1 1-16,-3 3 0 16,1-2-1-16,-6 4 0 0,0 1-1 15,3 1 0-15,-5-2 0 16,4-2 2-16,2-3-2 16,4-5 0-16,7-4 1 15,6-2-1-15,1-6 0 16,10-3 1-16,0-3-1 15,4-9 0-15,4 0 1 0,2-4 1 16,4-2-1-16,7-4 1 16,-1-10 0-16,8-2 2 15,-1-5-3-15,2-4 8 16,7-4 11-16,0-3-3 16,2-2-4-16,-2-5-2 15,4-4-1-15,-3 2-2 0,1-8-1 16,-4 5-2-16,3-1-1 15,-1-5-2-15,0-1-2 16,5-6 2-16,2-5 1 16,6-8 3-16,6-5-1 0,3-7-2 15,0-5-3-15,0-3 1 16,-7-8-5-16,-25-9-133 16</inkml:trace>
  <inkml:trace contextRef="#ctx0" brushRef="#br0" timeOffset="25031.6192">9617 5873 243 0,'15'6'95'0,"-12"-6"-99"16,-3 0 9-16,2 0 43 0,1-7 3 15,-1-2-8-15,-2-5-16 16,0-1-9-16,0-1-8 16,-5 0-6-16,-4 0-2 15,-4 0 0-15,-1 1-1 16,-8 3-3-16,-8 0-5 16,-6 1 2-16,-13 4 2 0,-8 3 3 15,-10 4 0-15,-8 0-2 16,-6 0 5-16,-5 6 1 15,-1 2 4-15,-3 1 12 16,-2 1-14-16,-1 2 2 0,1 1-4 16,-1 1-1-16,-5 4-2 15,0 1 1-15,2 4-2 16,0-1 1-16,-1-3-1 16,-2 4 0-16,8 1 0 15,1 1 0-15,-2 2 3 16,4 3 2-16,2 4-1 15,5 2 1-15,2 4-1 0,1 4-2 16,7 2 1-16,3 2-5 16,5 0 2-16,5 5 1 15,6 4-2-15,9 3 2 16,4 3-1-16,5 4-2 0,5 5 1 16,4 7 0-16,7 1 1 15,2 8 1-15,5 3-3 16,5 3 3-16,5-1-1 15,1-4 1-15,3-3-3 0,15-2 3 16,8-4-2-16,6-5 1 16,7 0 1-16,4 0-1 15,4-1 2-15,7 0-1 16,-1-1 0-16,3-2 0 16,-2 1 0-16,2-3-2 0,-3 2 4 15,0-4-3 1,-1 0 1-16,0-2-1 0,2-5 1 15,5-3-1-15,4-7 1 16,0-9-2-16,7-3 3 16,4-8-1-16,2-8 0 15,5-8 2-15,8-4 0 16,-1-4-2-16,5-5 2 0,0-1 0 16,6 0-2-16,-1 0 0 15,4 0-1-15,-5 0 1 16,3 0 0-16,2 0-1 0,-1-1 1 15,3 1 3-15,1-4-1 16,2-1-1-16,0 0 2 16,1-1-2-16,-2-1 0 15,4-2 0-15,-3-1 0 16,3-5 0-16,-3-1-1 16,3-5 0-16,-1-4 1 15,1-4-1-15,-4-3 1 0,-1-2 0 16,-2-3-1-16,-6-1 1 15,-3 1-1-15,-6-1 0 16,-4 3 1-16,-4 6 3 16,-5 6 2-16,-2 5 2 15,-4 6-2-15,-1 6-3 0,0 2 1 16,-3 4 3-16,1 0-3 16,-3 0 0-16,1 0-2 15,2 0-1-15,-2 0-1 16,3-5 1-16,1-5 1 0,3-8-1 15,0-9 1-15,6-5-1 16,-3-13-1-16,1-5 1 16,0-13 0-16,-1-6-1 15,-1-9-1-15,-3-5 3 16,-4-3-2-16,-5-2 3 16,-7 2 7-16,1 4 3 0,-12 2-2 15,0 7 0-15,-6 1-1 16,-1 8-3-16,-2 4 0 15,-3 1-5-15,-4 5-1 16,-4 1-2-16,-1 3 1 16,-8 5 0-16,-1 1-1 15,-6 1 1-15,-2 4 1 0,-5-4-1 16,0 0 1-16,-1-5-1 16,-8-4-1-16,-8-1 1 15,-2-2 2-15,-6-2 2 0,-6 1 1 16,-9-1 0-16,-8 3-1 15,-8 3-1-15,-8 2-1 16,-8 2 0-16,-7 4 0 16,-9 5-2-16,-12 6 0 15,-7 3 0-15,-9 5-2 16,-8 6 0-16,-9 0 2 0,-7 2-2 16,-6-2 2-16,-3 0 0 15,-2-4 1-15,-1-1-4 16,-5 0 3-16,0 2 0 15,-8 3-1-15,-3 5 1 16,-5 8 2-16,-16 5 2 0,-11 7 0 16,-17 22 3-1,-18 10-7-15,-29 22-1 0,-36 21 2 16,-38 14-24-16,-45 11-133 16</inkml:trace>
  <inkml:trace contextRef="#ctx0" brushRef="#br0" timeOffset="31156.2522">24685 5605 393 0,'-18'-15'296'0,"-6"0"-294"15,2 5 5-15,-2 5 29 0,-3 5-11 16,2 0-8-16,-1 5 4 16,5 12-8-16,0 9-6 15,2 8 2-15,4 8-3 16,3 8 2-16,4 5 1 15,2 8 0-15,6 5-4 0,0 8 1 16,7 3 0-16,8 5 0 16,1 7 4-16,6 4-3 15,-1-1-2-15,-1-1 0 16,-2-3 1-16,-4 2-1 16,-1-7 6-16,-8-5 3 15,-5-3-1-15,0-5-2 0,-11-12 3 16,-8-8-3-16,-5-9-3 15,-8-13 2-15,-9-12 2 16,-1-11-12-16,-1-7 0 16,0-5 0-16,7-17 0 15,9-4-6-15,11-8-79 0,11-4-218 16</inkml:trace>
  <inkml:trace contextRef="#ctx0" brushRef="#br0" timeOffset="31734.3512">23739 7974 755 0,'-31'4'62'0,"9"1"-12"16,10-3-8-16,9-1-15 16,3-1-15-16,14 0-16 15,13 0 0-15,10-1 6 16,12-6 1-16,7-1-2 15,10-2-2-15,2 0-47 0,7-5-86 16,-2 0-197-16</inkml:trace>
  <inkml:trace contextRef="#ctx0" brushRef="#br0" timeOffset="32203.051">24635 7870 707 0,'1'1'44'15,"1"-1"3"-15,3 0-7 16,7-8 11-16,3-7-30 0,5-5-9 16,8-5-3-16,2-3-4 15,-1-4 4-15,-5-2-2 16,-2 0 1-16,-8 2 8 16,-6 2 2-16,-8 5-9 15,-4 7-7-15,-16 7-2 16,-7 9 0-16,-7 4-4 15,-7 16 4-15,-2 11-1 0,-2 6 0 16,-4 10 2-16,3 1-2 16,-1 4 3-16,4-5-3 15,6-2 1-15,0-10 1 16,11-6-1-16,6-11 1 0,9-10 0 16,2-6 1-16,7-7 4 15,2-17-4-15,0-4 0 16,2-7-2-16,5 4 0 15,4 0-3-15,-2 6 5 16,1 8-4-16,3 9-1 16,-1 7-2-16,5 1 0 0,1 14 1 15,3 5 2-15,3 5 1 16,6 1 2-16,1 0-1 16,3 0 0-16,5-6 0 15,0-3-1-15,-2-8-46 0,-1-8-77 16,-4-13-543-16</inkml:trace>
  <inkml:trace contextRef="#ctx0" brushRef="#br0" timeOffset="33015.4827">24830 5161 485 0,'3'0'136'0,"7"-3"-96"15,4-13 38-15,8-6-13 16,1-11-35-16,0-1-12 0,-1-7 2 16,-4 2-3-16,-6-4 3 15,-10 7 1-15,-2 4-6 16,-12 7-5-16,-13 11-3 16,-13 11-5-16,-11 4-2 0,-8 20 2 15,-10 16-2-15,-2 7 2 16,-2 7-1-16,-2 3-1 15,6-1 2-15,8-3-1 16,7-8-1-16,11-12 1 16,10-10 0-16,13-12 1 15,6-8 0-15,12-10 6 0,0-15-2 16,14-11-7-16,6-8 0 16,8-2 1-16,3-1 1 15,1 8 0-15,-1 7-3 16,-2 12 0-16,-4 12 2 15,2 8-2-15,0 22-1 16,-1 10 1-16,6 11 1 0,5 10 1 16,1 5 2-16,1 8-9 15,8-6-66-15,-1-8-121 16</inkml:trace>
  <inkml:trace contextRef="#ctx0" brushRef="#br0" timeOffset="34077.9483">26685 5836 630 0,'-9'-14'7'0,"-3"3"-46"15,-1 5 35-15,1 6-74 16,1 0-414-16</inkml:trace>
  <inkml:trace contextRef="#ctx0" brushRef="#br0" timeOffset="36453.0486">26123 5581 798 0,'-9'-9'3'15,"2"0"27"-15,7 9 17 16,0 0-28-16,0 18-24 0,5 9 0 16,2 8 13-16,2 10 5 15,-1 5-2-15,-3 1-6 16,-1 1-2-16,-4-5-3 16,0-3 4-16,0-3-2 15,0-1-24-15,-5-7-40 16,-2-6-136-16</inkml:trace>
  <inkml:trace contextRef="#ctx0" brushRef="#br0" timeOffset="36749.8997">25559 6410 809 0,'-39'2'22'0,"10"7"-7"0,8-9 33 16,7 2-24-16,7-2 3 15,9 0 6-15,33 0-20 16,23-2 4-16,34-10-2 16,36-1-15-16,34-5 0 15,24 2 0-15,23 0 0 16,7 0 0-16,2 4 0 0,-7 0 0 15,-19-3 0-15,-22 2 0 16,-28 0-10-16,-32-4-30 16,-35 1-24-16,-36 0-46 15,-32 2-132-15</inkml:trace>
  <inkml:trace contextRef="#ctx0" brushRef="#br0" timeOffset="37234.239">25539 6886 747 0,'0'-14'9'0,"0"-2"18"16,15 6 16-16,6 2-29 15,6 1-8-15,2 7 0 16,5 0-2-16,-4 11 1 0,-3 8-5 15,-10 10-1 1,-12 7-1-16,-5 6 2 0,-22 5 0 16,-8-2 3-16,-9 1-3 15,-2-3 3-15,-1-6-2 16,8-6 1-16,8-8 4 16,14-7 0-16,11-7-2 0,2-6-5 15,28-3-2-15,12 0 10 16,17-11 0-16,8-1-5 15,6-2 1-15,-4 0-38 16,-5-2-92-16,-9 0-210 16</inkml:trace>
  <inkml:trace contextRef="#ctx0" brushRef="#br0" timeOffset="37484.2199">26245 6971 864 0,'-5'-11'22'0,"0"4"18"15,1 5 2-15,1 2-31 16,1 10-9-16,-6 10-5 16,3 7 2-16,1 6 0 0,1 7 0 15,-1 1 1-15,4 0 1 16,0-5-1-16,0-4-32 15,6-6-33-15,4-13-39 16,5-13-97-16</inkml:trace>
  <inkml:trace contextRef="#ctx0" brushRef="#br0" timeOffset="37687.3303">26403 6956 671 0,'2'-10'100'0,"-2"5"-63"16,0 5 17-16,3 12-54 0,0 7-8 15,-1 10 14-15,3 3 9 16,-2 5 7-16,1 2 1 16,-1-1-10-16,1-2-8 15,-3-8-2-15,3-4-1 16,-4-8-6-16,3-10-20 16,-3-6-19-16,0-1-64 0,0-20-130 15</inkml:trace>
  <inkml:trace contextRef="#ctx0" brushRef="#br0" timeOffset="37843.5924">26238 6931 800 0,'-5'-3'43'0,"5"-7"9"16,7 2-23-16,23 1-13 15,15-4-13-15,12-2-1 0,12 2-1 16,3 1 1-16,-4 5-32 15,-9 3-66-15,-16 2-143 16</inkml:trace>
  <inkml:trace contextRef="#ctx0" brushRef="#br0" timeOffset="38312.2774">25326 7404 855 0,'-21'9'4'16,"17"-2"-8"-16,4 4 4 0,4 5 1 15,11 0 4-15,9 2 7 16,8-4 2-16,6-2 0 15,4-5-6-15,-1-3-6 16,-2-4-1-16,-7-5 2 16,-7-13 2-16,-8-5-1 15,-14-11-4-15,-3-7-13 16,-21-11 2-16,-12-10 5 16,-6-10 3-16,-5-6 3 0,3 1 1 15,2 6 1-15,12 8 4 16,12 9 1-16,15 10 2 15,13 9-7-15,30 4-4 16,25 1 2-16,22 5 1 0,22 1 1 16,15 2-2-16,15 3 3 15,5-1-1-15,-3 9-2 16,-5 0 0-16,-15 4 0 16,-17 2 1-16,-21 5-27 15,-21 0-25-15,-19 4-61 16,-19 4-84-16</inkml:trace>
  <inkml:trace contextRef="#ctx0" brushRef="#br0" timeOffset="38750.2495">27324 6842 464 0,'-15'-14'373'0,"-6"0"-369"15,0 3 16-15,-2 7-10 16,-4 4 6-16,-4 0-8 16,1 7-2-16,-1 11-5 0,1 5 1 15,3 4-1-15,-2 5-1 16,4 6 0-16,7 1 0 15,2 2 2-15,7-2-3 16,7-1-1-16,2-6 1 16,7-4-1-16,9-8 1 0,6-6 1 15,3-7 2-15,6-5 3 16,-3-2-2-16,3-7 2 16,-4-9-2-16,-6-4 0 15,-6-1 1-15,-8 1-2 16,-7 1-1-16,-14 3-2 15,-15 5-2-15,-11 5 3 0,-6 5-4 16,-10 1 2-16,2 5 1 16,4 2-50-16,8-3-184 15</inkml:trace>
  <inkml:trace contextRef="#ctx0" brushRef="#br0" timeOffset="39954.0835">28252 5882 686 0,'-5'2'44'16,"3"-2"-31"-16,-1 2 20 0,3 5-29 15,0-1-3-15,0 0 3 16,5 4-1-16,7-2 1 16,-2 0-2-16,10-3 1 15,1-3 0-15,4-2 2 16,1 0-1-16,-4-11-1 0,-3-3 0 16,-8 0 2-16,-7-4 0 15,-4 2-5-15,-8 0 19 16,-10 5-2-16,-5 0 1 15,-6 9-12-15,-3 2-3 16,-4 16-2-16,2 11-3 0,3 10 2 16,9 13 0-16,12 8 7 15,10-1 2-15,16 1 0 16,19-8-2-16,14-7-2 16,14-14 1-16,5-13-3 15,8-14-3-15,-1-8-14 16,-2-26-91-16,-7-20-464 15</inkml:trace>
  <inkml:trace contextRef="#ctx0" brushRef="#br0" timeOffset="40532.2045">28539 4641 490 0,'-10'4'208'0,"3"-4"-168"16,5 0 31-16,2 0-24 0,2 0-17 15,16-4-14-15,8-2-14 16,11 0 3-16,9-4-4 16,14 0-1-16,3 1 2 15,3 2-36-15,1-2-29 0,-2 0-64 16,-6-2-132-16</inkml:trace>
  <inkml:trace contextRef="#ctx0" brushRef="#br0" timeOffset="41438.3446">29357 4199 695 0,'0'-12'27'0,"0"4"60"16,0 1-29-16,0 3-28 0,2 4-6 15,-2 4-20-15,0 10-14 16,0 9 6-16,0 5 4 16,0 7 2-16,0 0-1 15,0 3 0-15,0-2 0 16,0-4 0-16,0-6-1 16,5 1 0-16,5-4-22 0,3-7-37 15,-1-2-97-15,0-4-241 16</inkml:trace>
  <inkml:trace contextRef="#ctx0" brushRef="#br0" timeOffset="41610.2084">29250 4702 652 0,'-13'1'174'15,"7"-1"-171"-15,6 0 41 0,9-5-34 16,15 0-18-16,8-3-4 15,10 0-28-15,1 0-40 16,-1 1-30-16,-5 2-144 16</inkml:trace>
  <inkml:trace contextRef="#ctx0" brushRef="#br0" timeOffset="41922.6921">29311 4880 675 0,'-4'2'33'16,"4"-2"62"-16,2 0-31 0,14-2-26 16,6-3-24-16,1 1-6 15,4-1-5-15,-1 3-1 16,-4 2-2-16,-7 0 0 16,-8 2-1-16,-5 9-3 15,-2 4 1-15,-6 9 0 0,-8 4 6 16,-6 4-2-16,0 2 0 15,2 0 1-15,2-4-1 16,8-2-1-16,8-7 1 16,3-12-1-16,20 0-4 15,12-8 2-15,7-1-18 16,13-5-42-16,-1-15-71 0,4-10-103 16</inkml:trace>
  <inkml:trace contextRef="#ctx0" brushRef="#br0" timeOffset="42172.6873">29959 4137 825 0,'-10'-5'5'0,"0"-18"36"15,6 23-15-15,-3 15-28 16,-1 22-6-16,0 13 6 15,3 20 2-15,1 18 4 16,-1 16 4-16,3 7 3 16,-1 7-5-16,1 0-2 0,-4-11-2 15,6-17 3-15,-2-15-25 16,10-23-63-16,6-23-56 16,8-23-147-16</inkml:trace>
  <inkml:trace contextRef="#ctx0" brushRef="#br0" timeOffset="42578.8878">30200 4516 723 0,'-5'-7'85'15,"5"0"-79"-15,0 5 43 16,7 2-35-16,3 0-17 15,4 3 1-15,1 12-1 16,-3 4 3-16,-1 3-1 16,-4 3 3-16,-5 1-2 0,-2-1-2 15,0-3 1-15,-5-6-5 16,-2-5 5-16,1-6 2 16,2-5 1-16,4 0 2 15,0-10 7-15,8-10-9 16,4-7-2-16,4-2 1 15,2-1 1-15,-4 4 0 0,-1 4 2 16,-4 4 12-16,-4 11 3 16,-3 4-8-16,-2 3-3 15,0 0-9-15,0 8-12 16,2 10 8-16,2 6 5 0,0 2 0 16,4 4 0-16,1-1 0 15,6-2-3-15,2-4-36 16,7-8-57-16,1-9-86 15</inkml:trace>
  <inkml:trace contextRef="#ctx0" brushRef="#br0" timeOffset="42735.1225">30643 4671 643 0,'-5'-2'226'15,"-1"-7"-193"-15,6 1 39 16,2 3-49-16,5-3-18 15,7 1-11-15,6 2 1 0,2-1-25 16,3 3-45-16,-2-2-168 16</inkml:trace>
  <inkml:trace contextRef="#ctx0" brushRef="#br0" timeOffset="43235.0871">30989 4687 858 0,'0'-21'34'16,"0"-2"17"-16,7-4-25 0,6-2-17 15,1-3 0-15,6 0-9 16,2-2 1-16,-1-3 1 16,1-2-4-16,-4 1 5 15,-4 2-4-15,-1 1 3 16,-6 8-2-16,-2 6 1 0,-5 6 0 15,2 10-2-15,-2 5-2 16,0 1 1-16,0 16-12 16,-2 6 13-16,-3 4-2 15,0 5 3-15,2 0 0 0,0-2 0 16,1 1 0-16,2-4-1 16,0-3-1-16,12-2-2 15,-2-3-1-15,5-6 2 16,-3-2 0-16,2-4 0 15,-3-7 5-15,-2 0 2 16,0 0 3-16,-1-7 1 0,0-4-3 16,-1 0 0-16,-3-1 3 15,-1 4 6-15,-1 5 2 16,2 3-11-16,-2 0-5 16,2 3-7-16,1 12-1 15,0 4 7-15,0 7 0 16,5 2-7-16,-1 2-17 0,1-4-27 15,5-7-40-15,4-6-77 16,1-12-180-16</inkml:trace>
  <inkml:trace contextRef="#ctx0" brushRef="#br0" timeOffset="43469.4457">31413 4127 858 0,'0'0'33'0,"9"0"-9"16,16 22-38-16,8 11 13 16,6 10 4-16,8 13 2 15,-3 11 0-15,-5 10 10 16,-15 3 3-16,-12 4-16 16,-12 6 8-16,-22 1-6 15,-19-4 2-15,-13-7 2 0,-6-12-2 16,-1-14-13-16,7-19-61 15,8-21-65-15</inkml:trace>
  <inkml:trace contextRef="#ctx0" brushRef="#br0" timeOffset="43922.5506">31530 3584 772 0,'0'0'13'16,"0"0"-5"-16,7 0 15 16,10 0-14-16,4 0-7 0,6 0-1 15,3 0 7-15,-3 0 4 16,-1 1 4-16,-13 10-13 16,-6 1-3-16,-7 4 0 15,0 0 0-15,-5 0 2 16,-2-1 1-16,0-5-1 15,2-1 0-15,5-3-2 0,9-3 3 16,20-3 0-16,20 0 21 16,19 0 2-16,13 0-16 15,15-1-5-15,5-5-5 16,-6 2 0-16,-15-3-60 16,-14-1-270-16</inkml:trace>
  <inkml:trace contextRef="#ctx0" brushRef="#br0" timeOffset="44641.2319">29798 5144 440 0,'-15'5'244'15,"8"-5"-219"-15,5 0 50 16,5 0-18-16,26-5-14 16,19-4-24-16,28-5-10 15,26-4 6-15,31-6-2 0,24 4-5 16,16-5-5-16,12 3-1 15,-5 2-2-15,-7 4 0 16,-17 2 2-16,-23 1-2 16,-30 6-21-16,-28 0-35 15,-31 4-58-15,-27 3-83 0</inkml:trace>
  <inkml:trace contextRef="#ctx0" brushRef="#br0" timeOffset="46797.3564">30952 5342 643 0,'0'-14'9'0,"-5"1"27"15,-12 1 35-15,0 1-46 16,-7 1-6-16,-3 6 3 16,-2 0-11-16,-3 4-2 15,-2 0-3-15,0 8-4 16,-2 8-2-16,2 1 2 15,2 6-2-15,3 4-1 0,5 1 3 16,4 3-5-16,8-2 4 16,7-1-2-16,3-1-1 15,2-6 1-15,5-1-1 16,9-8 1-16,6-3-1 16,6-5 1-16,-1-4 5 15,3-2-2-15,1-10 0 0,-4-3 1 16,-3-1 0-16,-7 0-1 15,-5 0 1-15,-5 0 9 16,-5 3 8-16,-3 3-9 16,-12 2-10-16,-1 5-4 0,-2 3 2 15,2 0 0-15,1 0-1 16,8 6-35-16,7-1-31 16,4-3-93-16,19-2-269 15</inkml:trace>
  <inkml:trace contextRef="#ctx0" brushRef="#br0" timeOffset="47125.4553">31155 5124 808 0,'0'-12'5'0,"0"2"36"0,0 2 1 16,0 5-28-16,5 3-9 15,0 0-7-15,2 0-1 16,0 0 0-16,1 8 2 0,-2 3-1 16,-3 3 1-16,-3 1-2 15,0 4 2-15,-7 2 2 16,-4 2 2-16,-2-5-2 16,3-2 1-16,0 0-3 15,5-8 2-15,5-3-1 16,2-5 1-16,23 0 2 0,11-5 6 15,15-7 7-15,11-7-12 16,13 0-4-16,1-2-23 16,-1-2-155-16</inkml:trace>
  <inkml:trace contextRef="#ctx0" brushRef="#br0" timeOffset="47781.6704">31466 6170 660 0,'0'-18'144'15,"-10"2"-143"-15,-4 0 57 0,-3 5-28 16,4 5-21-16,-6 6-6 16,0 0 0-16,-5 17-4 15,3 4-1-15,1 9 2 16,-3 6 0-16,6 0-1 16,7-1 0-16,6-3 0 15,4-3-1-15,2-9-7 0,10-9-1 16,12-8 5-16,5-3 6 15,3-14 4-15,4-10-3 16,-1-8 1-16,4-9-1 16,-3-8 0-16,-2-12-2 15,-4-8 3-15,-3-7 19 0,-6-2-10 16,-4 6 1-16,-10 12-3 16,-6 13 9-16,-1 14-3 15,-3 18-8-15,-11 15-4 16,-4 9-9-16,-4 23-1 15,1 18 2-15,1 20 3 0,1 13 1 16,11 10-2-16,6 4 4 16,2-6-2-16,18-6-9 15,8-12-33-15,8-17-19 16,2-19-83-16,6-21-109 16</inkml:trace>
  <inkml:trace contextRef="#ctx0" brushRef="#br0" timeOffset="48172.272">31973 6018 792 0,'-7'-7'33'0,"4"0"10"16,3 7-15-16,0 0-24 16,0 12-13-16,0 10 1 15,0 6 7-15,0 6 1 16,-2 4 0-16,-1 1 0 15,-5-1 4-15,-1-8-1 0,0-2-1 16,2-6-2-16,-1-10 3 16,5-5-2-16,1-7 2 15,2-2 17-15,7-15 23 16,10-7-41-16,1-9-3 16,8-9 0-16,5-8 5 0,-4 0-1 15,-4 2 0-15,-4 9 4 16,-16 7 3-16,8 28 0 15,-1-20 0-15,-10 24-5 16,0 8-10-16,0 18-3 16,0 9 6-16,0 12 1 0,0 6 0 15,6 2 2-15,8 2-1 16,3-5-7-16,-1-9-55 16,4-11-78-16,5-14-469 15</inkml:trace>
  <inkml:trace contextRef="#ctx0" brushRef="#br0" timeOffset="48656.6025">32757 6120 841 0,'-5'-11'3'16,"4"-2"9"-16,1 5 8 15,1-3 6-15,18 2-17 16,6 0-15-16,4 0 3 16,7 4 4-16,-1 5-2 0,-6 0-47 15,-11 5-56-15,-11 11-89 16,-7 6-284-16</inkml:trace>
  <inkml:trace contextRef="#ctx0" brushRef="#br0" timeOffset="48765.9575">32789 6270 525 0,'-8'14'34'15,"8"-5"45"-15,8 0-31 16,13-4 13-16,13 0 2 16,13-3-47-16,9 0-13 15,10-2-1-15,2 0-45 0,0-14-194 16</inkml:trace>
  <inkml:trace contextRef="#ctx0" brushRef="#br0" timeOffset="49000.3165">33519 5717 882 0,'-3'-13'6'0,"1"6"45"16,2 5-21-16,0 2-15 16,5 12-17-16,5 17-6 15,0 12 8-15,2 23 1 0,3 16-1 16,-6 17 1-16,-2 10 2 15,-7 6-3-15,0 1 2 16,-12 0-1-16,-4-12-11 16,-2-10-71-16,-6-14-93 15,-1-22-303-15</inkml:trace>
  <inkml:trace contextRef="#ctx0" brushRef="#br0" timeOffset="49344.0524">30982 7995 858 0,'-39'20'-2'16,"19"-11"11"-16,20-9 18 16,32-7-16-16,29-12 21 0,27-11-9 15,31-6-17-15,34-4-3 16,26-6-3-16,15 7 0 16,5 6 1-16,3 4 1 15,-16 9-2-15,-26 11-24 16,-36 4-47-16,-41 5-75 15,-41 0-116-15</inkml:trace>
  <inkml:trace contextRef="#ctx0" brushRef="#br0" timeOffset="49547.1954">30996 8172 827 0,'-56'17'8'16,"32"-12"13"-16,41-5 12 15,49-5 12-15,45-17-1 16,47-3-25-16,48-5-8 0,35-2-6 16,29 2 1-1,4 5-4-15,2 2-3 0,-6 3 2 16,-24 6-7-16,-29-4-46 16,-32-7-104-16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7:10:54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25110 12414 310 0,'0'0'6'0,"0"0"35"0,0-2 12 16,0-1-27-16,4-2-9 16,-2 1 4-16,2 1 0 15,3-3 3-15,-2 2 1 16,0 1-3-16,2-1 1 15,4-1 6-15,2 0-7 16,2-4 1-16,2-2 3 0,6-5 6 16,6-2-7-16,4-4-12 15,4 1-4-15,3-2-4 16,-1-2-5-16,1 4 1 16,-8 1 1-16,-5 2-2 15,-3 4 1-15,-7 2-23 16,-4 1-50-16,-6 4-46 0,-2 0-29 15,-5 2-133-15</inkml:trace>
  <inkml:trace contextRef="#ctx0" brushRef="#br0" timeOffset="265.6334">25463 12032 446 0,'-17'-4'3'0,"3"1"28"16,-1 3 7-16,6 0-21 16,-3 0-6-16,4 0 7 0,3 3-5 15,3 1-1-15,2 0-1 16,6 0-5-16,8 0 0 16,7 2 4-16,10 0-1 0,2 3 1 15,3 1-1-15,-2 8-6 16,-4 4 0-16,-6 7-1 15,-14 7 0-15,-10 7-1 16,-14 4 0-16,-27-3-105 16</inkml:trace>
  <inkml:trace contextRef="#ctx0" brushRef="#br0" timeOffset="2484.435">27757 15568 401 0,'-7'0'67'0,"5"0"24"16,-1-4-5-16,1 1-32 15,2 1-17-15,-2 2-4 16,2-2-16-16,0 2-3 16,0-2-4-16,12-1-7 15,10-6-3-15,7-2 1 16,14-1 2-16,7-8-1 0,10 1-2 16,4-5 1-16,-1 3-1 15,-2 0 1-15,-8 1-23 16,-9 2-44-16,-10 6 4 15,-10-1-19-15,-10 4 2 16,-11 2-1-16,-3 0 10 0,0-2 14 16,-10 2 43-16,-3-4 18 15,-1 2 33-15,0-3 17 16,-1-1-7-16,1 3 10 16,1-1-7-16,0 2-4 15,5 2-2-15,-2-1-7 0,3 3-10 16,2 2-7-16,3 1 4 15,-1 2-1-15,1 0-6 16,2 0-9-16,0 2-8 16,0 9 0-16,0 1 3 15,0 6 0-15,0 1 0 0,0 8 0 16,-9 4 1-16,-4 2-2 16,-1 5 1-16,-2 3-2 15,0 2-1-15,3-4-1 16,2-9-76-16,6-10-193 15</inkml:trace>
  <inkml:trace contextRef="#ctx0" brushRef="#br0" timeOffset="3218.7566">21016 15273 561 0,'0'4'62'16,"0"-4"-30"-16,4 2-2 15,3 2-13-15,7 1 10 16,10 2 1-16,6 4 3 15,13 3-4-15,9 2-12 16,6 4-1-16,3-1-3 16,2 3-4-16,1 1-4 0,-8 0-2 15,-2-1 1-15,-13 1-3 16,-3-4 2-16,-8-1-3 16,-8-2-29-16,-11-2-44 15,-8-7-83-15,-3-5-161 16</inkml:trace>
  <inkml:trace contextRef="#ctx0" brushRef="#br0" timeOffset="3828.0998">20768 15393 632 0,'-10'-14'8'0,"1"0"42"15,4 1-14-15,2 6-9 0,1 5-10 16,2 2 8-16,0 4-14 16,0 14-17-16,0 3 5 15,2 8 6-15,2 5-1 16,0 3-2-16,-1-1-2 15,1-6 1-15,1-3 1 16,-1-7-1-16,1-8 1 16,3-7-1-16,2-5 0 0,-1-7 2 15,4-11 1-15,-3-7-2 16,-1-5-2-16,-3-6 3 16,-4-3-2-16,-2 0 0 0,-4-4 1 15,-5 3-2-15,0 3 1 16,-1 6 0-16,4 3-1 15,4 8 0-15,2 5 2 16,8 4 0-16,14 2-1 16,14 5-1-16,11 1 3 0,16 3 1 15,10 2-2-15,12-2 0 16,5 0-6-16,-5 0-125 16,-9-6-234-16</inkml:trace>
  <inkml:trace contextRef="#ctx0" brushRef="#br0" timeOffset="169027.9983">14191 3631 513 0,'0'0'13'15,"0"0"-11"-15,0 0 37 16,0 0-1-16,0 0-21 16,5 0-3-16,0 0-5 15,2 0 1-15,7-5 6 0,-2 0-8 16,6-4-5-16,-1-2-1 15,7 1-1-15,1-1-7 16,1-2-77-16,-7 2-77 16</inkml:trace>
  <inkml:trace contextRef="#ctx0" brushRef="#br0" timeOffset="169199.8574">14329 3681 558 0,'-2'4'46'0,"2"-4"-4"16,2 0 5-16,14-4-5 0,10-6 8 16,6-8-27-16,7-5-18 15,7-4-2-15,0-5-42 16,-5-5-216-16</inkml:trace>
  <inkml:trace contextRef="#ctx0" brushRef="#br0" timeOffset="170543.5045">6954 7111 646 0,'-11'6'9'0,"2"-5"1"16,4-1 33-16,5 0-8 15,0-1-9-15,14-12-17 0,6-5-7 16,9-1-2-16,7-7 1 15,3 2-1-15,3 2-6 16,-5 6-87-16,-8 8-45 16,-7 8-203-16</inkml:trace>
  <inkml:trace contextRef="#ctx0" brushRef="#br0" timeOffset="170684.1072">7124 7191 481 0,'0'4'288'0,"0"-6"-252"15,8-14-21-15,15-9 4 0,9-7-4 16,10-2-5-16,3-3-7 16,7 1-3-16,-6 1-62 15,-4 1-155-15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7:11:57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8894 8415 376 0,'-7'-9'14'0,"-1"0"32"15,1 2-3-15,2 2-17 16,1 1-12-16,-1 0 11 16,3 4-7-16,-2-1-8 15,2-1 5-15,2 2 1 16,0 0-2-16,0 0-4 16,0 0-12-16,0 0 2 0,8 0 2 15,1 0-1-15,5 0 3 16,2 0 1-16,4 0-2 15,1 0 2-15,6 0-2 16,2-2 1-16,2 1-2 16,4-3 0-16,1 1-1 0,8-1 0 15,4-2-1 1,4 3 2-16,7-4-2 0,8-2 0 16,7 0 3-16,4-2 1 15,5-1 1-15,5-1 4 16,2 0 0-16,2 0 4 15,-2-2-4-15,2 1-3 0,1 3-1 16,-3-3 0-16,0 1-3 16,2 1 2-16,-4-2-2 15,4 0 0-15,-3-1 1 16,0 3 0-16,-3-4 2 16,-6 0 0-16,0 0-2 0,1-1 0 15,-5 2-3-15,-1-2 2 16,5-2 0-16,-5 3 2 15,3 0-4-15,-5 2 2 16,-6-2 0-16,-7 0 2 16,-2 5 4-16,-4-2 0 0,-2 4-4 15,-9-1 0-15,1 0-1 16,-5 4-2-16,0-1 2 16,-5 0-2-16,-2-2 0 15,-3 5 0-15,-2-1 1 16,-3-1 0-16,-1 0-1 15,-7 1 0-15,-1 2-1 0,-3 2 1 16,-2-2 0-16,0 2 0 16,-5-3 0-16,2 2-1 15,0 1 1-15,3-1-1 16,4-2 1-16,1 0-1 0,4-1 0 16,1 0 1-16,5-2 1 15,-2-1-4-15,2 4 2 16,-3 0-7-16,-4 2-39 15,-9 2-48-15,-9 0-75 16</inkml:trace>
  <inkml:trace contextRef="#ctx0" brushRef="#br0" timeOffset="843.6845">9362 8722 491 0,'-5'2'14'0,"5"-2"-12"16,0 0 3-16,7 0 3 15,10-5 0-15,2-6-3 16,9-2 7-16,5-1-1 16,4 0 4-16,7-6-6 15,6 2-5-15,4-1-2 16,7-1-1-16,3 1 0 0,3-3 0 16,3 2-1-16,0 1 0 15,2-1 0-15,-3 4 0 16,0-4 0-16,1 3 1 15,0-1 5-15,6-2 0 16,1 0 3-16,0 3-6 0,3-1-1 16,3 0 1-16,-1 0-1 15,0 2 0-15,-3 1 0 16,0-2 0-16,2 3-1 16,0-2 1-16,-1 1 5 15,3-3 4-15,-2 4-5 16,1 0-2-16,-3-2-2 0,-2 3 0 15,-4-1-1-15,-2 0-2 16,-5-2 2-16,-3 3-1 16,-5-5 3-16,-4 4 8 15,-8-1 5-15,-4 4-1 0,-6-2-5 16,-6 1-2-16,-4 1-3 16,-7 2 4-16,1-1 2 15,-3 2 0-15,-4 0-1 16,-2 4-5-16,0-1-2 15,0 2 0-15,-3-3-2 16,2 3 2-16,-3 2 0 0,0-1 0 16,2 2 0-16,0 0 1 15,-2 0-3-15,0 0 0 16,3 0-1-16,-3 0 1 16,-2 3-1-16,-3 7-1 0,-2-1-16 15,0-1-93-15,-17-2-99 16</inkml:trace>
  <inkml:trace contextRef="#ctx0" brushRef="#br0" timeOffset="1640.6347">7794 7602 401 0,'-6'0'28'0,"-1"0"26"0,-1 0 9 15,2-1 0-15,1-4-14 16,2 4-21-16,1-5-2 16,0 5 2-16,2-3 1 15,0-1-9-15,2 0-8 16,8-3-8-16,5-2 0 0,4-1-2 16,7-3-1-16,1-1 0 15,3 3-1-15,3-1 0 16,-5 1-1-16,3 1 2 15,-6 4-28-15,-6 3-50 16,-7 3-18-16,-12 1-72 0,0 0-167 16</inkml:trace>
  <inkml:trace contextRef="#ctx0" brushRef="#br0" timeOffset="1796.9045">7794 7661 363 0,'-1'9'139'0,"1"-9"-110"0,16 0 14 15,12-9 49-15,12-7-27 16,5-5-32-16,4-2-26 16,0-3-5-16,0 2-1 15,-11-5-91-15,-11-2-448 0</inkml:trace>
  <inkml:trace contextRef="#ctx0" brushRef="#br0" timeOffset="10812.5511">14994 7093 647 0,'-12'0'4'0,"0"0"0"0,0 0 22 16,4 0 20-16,3 2-10 16,3-2-5-16,2 0-5 15,0 0 1-15,17-5-6 16,10-9-10-16,12-4 1 0,13-2-6 15,8-7-1-15,8 1-2 16,3-3-2-16,1 2 0 16,-3-1 2-16,-7 3-3 15,-7 2-3-15,-11 1-57 16,-12 1-68-16,-16 3-80 16</inkml:trace>
  <inkml:trace contextRef="#ctx0" brushRef="#br0" timeOffset="11078.1597">15374 6681 338 0,'-14'-10'219'15,"4"-1"-182"-15,5 0 31 16,5 1-26-16,12-3-11 16,12 2-9-16,11-1-10 15,9 1 1-15,9 1 4 16,6 4-1-16,2 6-2 0,-4 0-3 15,-5 9-3-15,-11 12-3 16,-9 8 0-16,-18 15-3 16,-14 8 2-16,-19 13-1 15,-20 6 3-15,-12 6 0 16,-12 5-8-16,-8-9-57 16,-6-7-128-16</inkml:trace>
  <inkml:trace contextRef="#ctx0" brushRef="#br0" timeOffset="16859.0263">24813 5617 707 0,'-7'-15'13'0,"-5"1"26"31,-2 1 29-31,-1 3-31 16,0 5-28-16,-2 1 1 16,2 6-2-16,-2 0 0 0,3 13-6 0,1 10-5 0,6 10 2 31,3 5 2-31,4 8-2 15,0 1 4-15,9 2 1 16,6 1 0-16,1 0 1 16,2-2 0-16,-1-4 2 0,-2-1-2 0,-3-2-2 0,-3-4-1 15,-6-5-1-15,-3-3 2 16,0-8 0-16,-12-2-13 16,-5-3-20-16,-7-7-34 15,-6-6-92-15,-1-5-151 16</inkml:trace>
  <inkml:trace contextRef="#ctx0" brushRef="#br0" timeOffset="16999.6191">24439 6180 739 0,'0'-14'45'16,"16"-4"-4"-16,18-3-10 16,15-6-22-16,15-2-7 0,8-3-3 15,9-2 1-15,-1 0-143 16,-2-1-404-16</inkml:trace>
  <inkml:trace contextRef="#ctx0" brushRef="#br0" timeOffset="17280.8218">25327 5524 851 0,'0'-7'5'16,"-7"-18"25"-16,6 19 26 15,-5 6-29-15,1 4-19 16,-2 14-10-16,-1 12 0 0,7 13 2 16,1 8 0-16,0 10 2 15,11 5 0-15,6 2-1 16,9 0 2-16,1-4-1 15,3-3-2-15,4-10-51 16,-1-9-55-16,-1-17-148 16</inkml:trace>
  <inkml:trace contextRef="#ctx0" brushRef="#br0" timeOffset="17702.6764">25751 5749 832 0,'-7'-2'51'16,"4"-2"-47"-16,3 3 41 15,0 1-38-15,7 5-18 16,5 7 3-16,1 4 9 0,3 6 0 16,-5 3 1-16,-4-2-4 15,-7-2 4-15,0-1-2 16,-2-6 0-16,-11-1 4 15,3-6 1-15,1-7 9 0,2 0 10 16,7-9-7 0,0-13 2-16,5-8-15 0,13-6-5 15,0-6 4-15,6-3-3 16,-2 2 3-16,-2 5 1 16,-5 12-1-16,-4 7-3 15,-6 8 0-15,-2 7 0 0,-1 4 0 16,0 10 0-16,1 10 0 15,2 9 0-15,2 5 0 16,0 7 0-16,5-3 0 16,1-1 0-16,4-5-11 15,5-9-31-15,4-5-20 0,1-11-45 16,0-7-94-16</inkml:trace>
  <inkml:trace contextRef="#ctx0" brushRef="#br0" timeOffset="17952.6433">26082 5406 806 0,'-13'-9'49'16,"8"-2"16"-16,5 4-27 16,9 4-17-16,14 3-24 0,11 2-1 15,8 13 7-15,4 9 3 16,3 6 3-16,-3 9-1 15,-9 10 0-15,-8 6-4 16,-15 9 1-16,-14 0-1 16,-7 2 0-16,-22 2-4 15,-15-5 0-15,-7-8-57 0,-9-12-115 16</inkml:trace>
  <inkml:trace contextRef="#ctx0" brushRef="#br0" timeOffset="21108.6769">25069 7267 595 0,'-5'0'80'0,"3"0"-58"0,2 0 56 16,0 3-41-16,14 8-33 15,10 3-1-15,4 4 22 16,5 3 4-16,8 2-11 16,-3 4-7-16,0 2-1 15,-4 1-6-15,-6 1-1 16,1-1-1-16,-5-2 1 0,-5 3-3 16,-2-6-26-16,-7-4-28 15,-7-6-87-15,-3-7-144 16</inkml:trace>
  <inkml:trace contextRef="#ctx0" brushRef="#br0" timeOffset="21577.3877">25417 7213 423 0,'-2'-11'159'16,"1"2"-107"-16,-1-1 32 16,0 2-18-16,2 5-20 0,0-1-18 15,0 4-7-15,-2 2-12 16,-5 14-12-16,-1 6-1 15,-7 10 10-15,-3 5 4 16,-9 10-6-16,0-1-1 16,-5 2-2-16,2 2 0 0,-1-4 2 15,9-1-8-15,6-3-37 16,5-7-67-16,9-7-110 16</inkml:trace>
  <inkml:trace contextRef="#ctx0" brushRef="#br0" timeOffset="21889.8849">24891 8190 759 0,'-9'4'40'0,"6"-4"-18"0,3 0 44 15,10-5-28-15,17-6-28 16,11-2-5-16,14-2 2 16,11-3-3-16,3 0-3 15,4 0-1-15,-3 4 0 16,-10 1-26-16,-8 4-32 15,-13 3-55-15,-13 5-110 0</inkml:trace>
  <inkml:trace contextRef="#ctx0" brushRef="#br0" timeOffset="22061.7145">25096 8289 735 0,'-17'7'82'16,"11"-7"-59"-16,6 0 32 15,20-7-24-15,19-5-22 16,15-7-6-16,12-3-1 16,15-4-3-16,3-8-100 0,4-9-338 15</inkml:trace>
  <inkml:trace contextRef="#ctx0" brushRef="#br0" timeOffset="24155.8597">26229 6332 201 0,'-3'0'317'0,"0"0"-257"0,3-4 9 16,10-4-29-16,19-9-24 16,10-1-4-16,12-7 13 15,11-1-6-15,12-3-6 16,-1 1-6-16,-2 3-4 15,-9 6-3-15,-12 6 1 0,-15 8-60 16,-25 5-63-16,-10 5-131 16</inkml:trace>
  <inkml:trace contextRef="#ctx0" brushRef="#br0" timeOffset="24312.0817">26331 6452 638 0,'-6'1'71'0,"9"-1"3"15,31-21-36-15,24-8-34 16,22-8 0-16,25-8-3 16,20-6 1-16,8-6-3 15,0-6-177-15</inkml:trace>
  <inkml:trace contextRef="#ctx0" brushRef="#br0" timeOffset="26140.2448">24496 9901 756 0,'-4'-14'37'0,"-3"3"38"15,4 4-27-15,1 7-18 16,2 2-18-16,0 17-12 16,0 10-3-16,0 8 5 15,2 10 7-15,3 10-2 16,-3 2-3-16,3-4-2 0,1 0 1 16,1-8-2-16,5-10-7 15,2-8-24-15,1-11-17 16,-3-10-28-16,-2-8-102 15,-3-7-167-15</inkml:trace>
  <inkml:trace contextRef="#ctx0" brushRef="#br0" timeOffset="26296.4824">24470 10074 617 0,'-12'-23'55'16,"5"0"12"-16,7 3 5 15,4 1-42-15,16-1-13 16,7 4-10-16,5-2-9 0,9 4 2 15,4 0 0-15,2 4-1 16,2 3-32-16,-8 6-43 16,-9 1-36-16,-12 5-100 15</inkml:trace>
  <inkml:trace contextRef="#ctx0" brushRef="#br0" timeOffset="26452.6814">24516 10171 634 0,'-27'15'31'0,"11"-5"15"15,10-7 13-15,6-3-32 16,22 0 1-16,12-9-13 0,11-5-6 16,13-1-5-16,1 0-3 15,0 2-1-15,-9 4-64 16,-16 8-118-16,-12 1-204 16</inkml:trace>
  <inkml:trace contextRef="#ctx0" brushRef="#br0" timeOffset="26608.9317">24559 10479 141 0,'-9'11'459'0,"7"-5"-432"15,2-6 35-15,15 0-43 16,17-6 42-16,9-5-34 0,13-5-20 16,13-1-5-16,3-5-2 15,1 0-101-15,-2-6-206 16</inkml:trace>
  <inkml:trace contextRef="#ctx0" brushRef="#br0" timeOffset="26843.2934">25223 9878 827 0,'-21'-5'11'0,"0"-17"19"0,1 20 4 16,3 2-22-16,3 18 3 15,4 12-11-15,4 10-4 16,6 12-2-16,0 8 3 16,11 12 4-16,5 3 2 15,2 2-3-15,6-3-2 0,-2-6 0 16,5-9-5 0,2-15-53-16,3-13-52 0,4-19-93 15</inkml:trace>
  <inkml:trace contextRef="#ctx0" brushRef="#br0" timeOffset="27062.0144">25551 10044 704 0,'-19'3'13'0,"14"1"15"15,5 5 11-15,7 4-33 16,17 6 17-16,3 4 0 15,8 4-5-15,3 5-8 16,-2 4-8-16,-6 0 0 16,-4-3-30-16,-8-4-109 0,-9-8-50 15,-4-7-328-15</inkml:trace>
  <inkml:trace contextRef="#ctx0" brushRef="#br0" timeOffset="27233.8768">25790 10042 158 0,'-17'-13'609'16,"-1"5"-572"-16,-8 6 13 15,4 2-39-15,-3 16 5 16,-3 10-9-16,3 10-6 16,3 5 1-16,3 9-4 15,4-2 0-15,5-1-51 0,5-12-130 16</inkml:trace>
  <inkml:trace contextRef="#ctx0" brushRef="#br0" timeOffset="27530.7299">25775 9807 834 0,'0'-2'2'0,"14"2"-6"16,16 0 9-16,9 19 2 16,5 10 17-16,7 12-7 15,-1 5-7-15,-3 9-4 16,-12 10 0-16,-9 1-4 0,-18 4-1 16,-8-1 2-1,-15-3-1-15,-17-5 0 0,-5-7 0 16,-2-14-12-16,3-11-28 15,9-12-31-15,8-17-102 16,16-3-414-16</inkml:trace>
  <inkml:trace contextRef="#ctx0" brushRef="#br0" timeOffset="27733.8767">26496 10058 877 0,'7'-14'12'0,"5"1"39"16,13 3-43-16,4 1-10 15,7 2 1-15,1 1 0 16,2 2 1-16,-2 3-7 0,-6 1-17 16,-12 1-26-16,-8 9-73 15,-11 4-115-15</inkml:trace>
  <inkml:trace contextRef="#ctx0" brushRef="#br0" timeOffset="27858.8171">26509 10223 646 0,'0'1'72'15,"13"-1"47"-15,19-6-64 16,12-6-34-16,9-2-18 16,14-5-3-16,4-3-34 15,4-8-204-15</inkml:trace>
  <inkml:trace contextRef="#ctx0" brushRef="#br0" timeOffset="28374.4267">28157 9476 561 0,'-14'-19'35'0,"-2"0"49"0,-2-1-10 15,-2 0-20-15,-5 4-9 16,0 3-14-16,-3 4-9 16,-3 2-8-16,-4 7-4 15,1 4-3-15,6 14-3 0,0 7-2 16,8 11-2-16,8 6 0 16,12 8-1-16,3 5 0 15,14 8 3-15,10 10 1 16,4 3 8-16,6 7 0 15,-3 8-2-15,0 7 0 16,-5-4-7-16,-9 1 2 0,-6-5 0 16,-8-7-3-16,-6-8 0 15,-8-12 1-15,-12-12 2 16,-7-14 4-16,-7-10 3 16,-5-16-11-16,-2-11 0 15,0-13 0-15,-1-18 0 0,5-11-17 16,4-8-108-16</inkml:trace>
  <inkml:trace contextRef="#ctx0" brushRef="#br0" timeOffset="29515.02">28800 9855 514 0,'0'-8'65'0,"0"-2"0"15,0 3 4-15,12 0-8 16,-2-1-20-16,6 6-20 16,2 2-13-16,4 0-3 15,-1 11 1-15,1 5-1 16,-2 6-3-16,-4 3-2 0,-7 1 0 15,-7 1 2-15,-2 2-3 16,-5-4 2-16,-8-2 1 16,-6-1 0-16,-2-6 0 15,-1-4 0-15,7-5 0 16,-2-3 0-16,9-4 0 0,6-7 4 16,2-11 11-16,10-7-12 15,10-6-4-15,5-1 0 16,2-1 0-16,-2 0 0 15,-1 5 0-15,-9 6 0 16,-2 6 4-16,-4 6 7 0,-5 4 5 16,-3 6 0-16,-1 0-8 15,0 15-10-15,0 4-1 16,2 8 1-16,2 5 2 16,5 0 0-16,3 2-1 15,7-7 0-15,3-4-13 0,12-5-35 16,-2-9-32-16,9-9-163 15</inkml:trace>
  <inkml:trace contextRef="#ctx0" brushRef="#br0" timeOffset="29796.2485">29557 9563 782 0,'-34'-3'49'0,"-3"0"-28"16,6 3 14-16,9 3-18 0,7 13 3 16,10 6-12-16,5 5-5 15,20 6 2-15,10 5 8 16,11 6 3-16,7 5-9 16,-2 2-2-16,-7 4-1 0,-7-1-1 15,-12-2-3-15,-13-4 2 16,-7-3-2-16,-7-8 2 15,-11-7-6-15,-6-8-14 16,0-6-9-16,-3-10-14 16,3-6-65-16,5-11-134 0</inkml:trace>
  <inkml:trace contextRef="#ctx0" brushRef="#br0" timeOffset="29952.4876">29517 9882 717 0,'0'-11'109'0,"6"-3"-92"16,13-1 26-16,8 3-30 16,7 1-4-16,6 2-7 15,8 0-6-15,3 0-49 16,-3 0-59-16,1 1-93 16</inkml:trace>
  <inkml:trace contextRef="#ctx0" brushRef="#br0" timeOffset="30171.2356">30167 9508 346 0,'-11'-12'446'0,"-1"4"-397"15,-1 2 2-15,4 6-32 16,-1 4-6-16,0 15-11 16,5 9-2-16,5 8 5 15,0 13 7-15,0 4 2 16,0 8-5-16,3 4-4 0,3 3-3 15,0 2 0-15,4-10-24 16,2-2-60-16,5-17-65 16,3-14-82-16</inkml:trace>
  <inkml:trace contextRef="#ctx0" brushRef="#br0" timeOffset="30546.2026">30407 9810 646 0,'-3'-11'132'16,"3"-1"-128"-16,0 8 46 16,5 4-34-16,8 0-6 0,-1 12-5 15,0 3-1-15,0 5 2 16,0-3 0-16,-4 1-4 16,-3-1-1-16,-3-5 1 15,-2-3-3-15,0-7 3 16,0-2 1-16,-2 0 1 0,-1-15 1 15,3-2-1-15,0-7-2 16,0-1 0-16,0-2-1 16,5 3-1-16,0 2-1 15,-1 6 2-15,-1 7 1 16,-1 4 3-16,-2 5 6 0,0 0-6 16,0 5-8-16,0 11 1 15,3 5 2-15,4 5-2 16,1 2 2-16,3 2 0 15,4-1 2-15,-1-2-7 16,4-6-30-16,-1-8-27 16,5-8-84-16,0-5-132 0</inkml:trace>
  <inkml:trace contextRef="#ctx0" brushRef="#br0" timeOffset="30780.577">30670 9508 807 0,'-5'-12'39'16,"5"4"-8"-16,17 6-20 15,12 4-11-15,5 15 7 16,6 11 7-16,3 10 1 16,-6 10 0-16,-4 8-1 0,-12 4-6 15,-12 2-2-15,-9 3-6 16,-9 1 2-16,-18-5-1 15,-3-10-21-15,-1-8-52 16,6-18-162-16</inkml:trace>
  <inkml:trace contextRef="#ctx0" brushRef="#br0" timeOffset="31296.1511">32088 9682 655 0,'-14'-11'-85'0,"-7"-2"66"16,-1 1 20-16,-5 3-1 15,0 0 27-15,0 2 54 16,1 1-26-16,-3 6 11 15,-2 0-20-15,-1 3-18 16,0 11-18-16,-7 4-7 0,5 4-3 16,4 4 2-16,6 1-1 15,10-2-1-15,7-6-1 16,7-5-1-16,11-5 2 16,16-7 1-16,7-2 3 15,7-11 0-15,8-7-1 0,0-10-2 16,-2-4 1-16,-3-8-1 15,-5-10 1-15,-8-7-1 16,-9-8 0-16,-8-6 3 16,-11 0 9-16,-1 4 4 15,-11 5 1-15,-1 14 0 0,-2 13-3 16,2 16-6-16,1 15-7 16,3 10-4-16,1 24-6 15,1 20 4-15,1 17 2 16,-2 17 1-16,1 6 1 15,2 4-2-15,2-1-17 16,0-10-28-16,0-9-59 0,13-17-93 16,8-12-342-16</inkml:trace>
  <inkml:trace contextRef="#ctx0" brushRef="#br0" timeOffset="31702.3832">32356 9526 801 0,'0'-4'14'0,"0"-17"27"16,0 21-29-16,0 0-12 0,0 13-10 15,0 10 7-15,6 0 0 16,1 7 3-16,-2 1 2 16,2-1-1-16,-6-5-2 15,2-5 1-15,-1-6 0 16,-2-3 1-16,0-7 2 15,0-4-3-15,0 0 6 16,9-8 5-16,1-8-3 0,7-5-5 16,3-8 2-16,6-7 7 15,4-7 2-15,-1 1-4 16,0 0-1-16,-9 5-6 16,-4 11 1-16,-7 6-2 15,-9 13 2-15,0 7-4 0,-15 9-8 16,0 16 6-16,-4 6 1 15,4 7-1-15,3 4 1 16,11 0 1-16,1 1-1 16,18 0 2-16,11-7-1 0,8-3 2 15,10-4-5-15,0-11-46 16,2-13-164-16</inkml:trace>
  <inkml:trace contextRef="#ctx0" brushRef="#br0" timeOffset="32577.3019">27261 11351 699 0,'-17'4'55'16,"7"-4"18"-16,10 0-7 15,0 0-34-15,20 0-24 16,11-4-7-16,10-3 1 16,11 0 0-16,8-2-10 15,6 0-72-15,4 0-104 0,-1-3-436 16</inkml:trace>
  <inkml:trace contextRef="#ctx0" brushRef="#br0" timeOffset="32983.5135">28103 11268 719 0,'-7'-3'30'15,"7"-7"24"-15,0-1 3 16,15-5-46-16,4-2-5 0,3-1-3 16,3-3-2-16,-3 2 0 15,-4-1 2-15,-5 4 11 16,-6 2-2-16,-7 2-7 15,-2 10 0-15,-20 3-6 16,-7 3 3-16,-12 15-2 16,-4 6 2-16,-5 4 2 15,-5 2 0-15,2 5 1 0,7 0-1 16,4-7-1-16,6-2-1 16,9-7-1-16,10-4 1 15,5-14 0-15,12-1 0 16,5-14 0-16,14-5-4 0,6-7 1 15,6 1-2-15,1 0 4 16,2 6-2-16,-7 4 0 16,-3 9 2-16,-5 6-3 15,-2 0-1-15,-2 15-3 16,2 7 7-16,3 1 1 16,4 2 1-16,5-4-1 15,10-6 0-15,1-12-42 0,7-5-129 16</inkml:trace>
  <inkml:trace contextRef="#ctx0" brushRef="#br0" timeOffset="33686.6029">28186 8999 493 0,'-2'7'167'15,"2"-7"-169"-15,0-4 59 16,6-8 45-16,2-8-53 15,-1-5-34-15,-2-5-3 0,-4-6 5 16,1-3-7-16,-2-2 6 16,0-2-2-16,-8 2-4 15,-6 5-6-15,-3 8 0 16,-7 6 0-16,-4 13 0 16,-6 9-1-16,-7 7-2 0,-5 22-1 15,-3 8 1 1,-4 12-1-16,1 4 0 0,2-1 1 15,1 0-1-15,8-9 1 16,3-10 0-16,7-9-1 16,10-12 2-16,3-10-1 15,6-2 3-15,5-18 2 16,7-9-5-16,0-7-1 0,3-3-1 16,11-4 0-16,8 5 0 15,5 4-2-15,5 9-2 16,6 8 4-16,5 14 1 15,4 1 4-15,2 18-3 0,4 8 0 16,4 5-2-16,-1 5 2 16,0-1 2-16,-4-12-41 15,-5-7-144-15</inkml:trace>
  <inkml:trace contextRef="#ctx0" brushRef="#br0" timeOffset="38405.0986">28174 12085 665 0,'-11'6'10'16,"-3"-6"12"-16,12 0 33 15,2 0-9-15,5 0-1 16,17-5-12-16,12-6-18 0,18-6-6 16,16-1-1-16,15-7-4 15,12-2-1-15,4 0-2 16,0 1 0-16,-10 5 0 15,-12 0-4-15,-19 7-44 16,-20 6-74-16,-22 2-81 0</inkml:trace>
  <inkml:trace contextRef="#ctx0" brushRef="#br0" timeOffset="38623.8444">28298 12202 293 0,'-25'10'332'16,"14"-4"-276"-16,13-6-4 16,30-3 0-16,24-12 11 15,22-6-17-15,27-4-21 16,16-6-10-16,11-2-7 0,4 1-5 16,-7 6-2-16,-13 2 1 15,-20 4-14-15,-23 4-62 16,-25 0-190-16</inkml:trace>
  <inkml:trace contextRef="#ctx0" brushRef="#br0" timeOffset="41639.2489">25211 8133 535 0,'-3'0'7'16,"-2"0"31"-16,4-7 33 16,1 2-34-16,1-1-21 15,11 1-14-15,2 2-4 16,4-1 1-16,-4-3-66 0,-3-3-160 15</inkml:trace>
  <inkml:trace contextRef="#ctx0" brushRef="#br0" timeOffset="41795.4964">25245 8104 717 0,'-9'0'3'0,"0"-1"11"15,7-2 19-15,2 3-37 16,11 0-33-16,4 0-51 16,-2-6-107-16</inkml:trace>
  <inkml:trace contextRef="#ctx0" brushRef="#br0" timeOffset="52794.8486">8913 6306 370 0,'-7'-11'9'15,"2"0"14"-15,-1 0-5 0,5-2-4 16,-1-2-6-16,0 2-6 15,2-3-1-15,-3 2 0 16,0 0 3-16,-2-1 9 0,0 5 8 16,1-3-1-16,-3 4 1 15,-1 2 0-15,-4 3-2 16,2 2-6-16,-2 2-8 16,-5 0-3-16,-3 6-2 15,-1 3-1-15,-4 3 1 16,-4-1 1-16,0 3-2 0,-3 2 3 15,3 1-1-15,-3 0 1 16,1 1-3-16,1 4 2 16,1 3-1-16,-2 0 1 15,6 1 3-15,0 1 0 16,4 3 2-16,1 1-3 16,1 2-1-16,4 2 0 15,1-2-3-15,2 3 1 0,2 2 2 16,-3 2-3-16,-1 5 2 15,1 1-1-15,-3 4 0 16,1 4 1-16,1-2-1 16,4-4 0-16,0 3 0 0,5-5-1 15,1-1 1-15,4 0 1 16,0-1-1-16,0 1 0 16,0-2 0-16,0-2 0 15,4 0 1-15,-1 2-1 0,1-2-1 16,-2 4 3-16,4 1-3 15,-4 5 2-15,1-1-1 16,2 6 1-16,0-1-2 16,2 2 2-16,3 0-2 15,1 0 1-15,1-3 2 16,3-3-2-16,4-6-1 16,1-4 1-16,2-5 1 0,-1-4 2 15,4-4-1-15,0-3 1 16,-1-1 0-16,-1 1-1 15,4-4 0-15,-4 1-1 16,1 0-2-16,1 0 3 0,0-1-1 16,-2 1-2-16,2 1 3 15,-1 0-2-15,-2 2 0 16,0 6 1-16,2-1-1 16,-2 5 1-16,1 5-1 15,-2 1 0-15,4 4 0 0,1 1 0 16,1-4 0-16,3-2 1 15,-1-5-1-15,3-3 0 16,2-7 1-16,-1-5-1 16,2-5-1-16,1-5 2 15,4-5-2-15,1-5 2 0,4 0 3 16,2-3-3-16,2-8 0 16,2-1 0-16,3-1-1 15,0 1 0-15,0 1 1 16,3 3-1-16,2-2-1 15,3 5 2-15,2 2-2 0,-1 1 1 16,4 2 0-16,1 0 0 16,-2 0 0-16,2 3-1 15,0 1 1-15,2-1 1 16,-2-3-2-16,1 0 1 16,-1-10 1-16,3-12-1 15,2-4 1-15,-1-8 0 0,-1-2 7 16,0-9 0-16,-5 2-4 15,-1 1-2-15,-4-1-1 16,-3 4 0-16,-3 3 0 16,0 0 0-16,-4 4-2 15,1 0 2-15,1 5-1 0,-5 2 0 16,-3 2 1-16,-1 0-1 16,-3 9-1-16,5-1 1 15,-3 5 0-15,2-1 0 16,-1 2 0-16,2 0 0 15,0-2 0-15,1-1 0 0,-2-4 1 16,0-4 0-16,0-3 0 16,2-4-1-16,1-3 1 15,-1-4 0-15,1-2-1 16,-1-5 1-16,1-1 0 16,-3-5-1-16,0 1 1 15,-2-2 0-15,-5-2-1 0,-1 1 1 16,-3 2 0-16,-1 4 2 15,-3 1 3-15,-1 5-6 16,1 9 1-16,-3 4 0 16,-1 5-2-16,-3 3 2 0,-2 0 0 15,1 3-2-15,-2 1 3 16,-4-1-2-16,4-5 0 16,-1 0 2-16,5-3-1 15,1-2 0-15,0-5 0 16,2-1-1-16,2-2 1 15,-2-1-1-15,-1 0 0 0,-2-4 1 16,-4-1-1-16,-1-2 1 16,-2-2 0-16,-1-2 2 15,-5 2-3-15,-3 0 2 16,1 0 17-16,-3 0 10 16,-4 2-9-16,0 1-13 0,0 4-1 15,-2-3-4-15,0 1-2 16,1-3 2-16,1 0-1 15,0-4-1-15,-2-1 1 16,0-1-1-16,0 0 0 16,0 1 1-16,-5 1-1 0,-4 0 0 15,-3 2 2-15,-1 3-2 16,-2 3 2-16,-1 0-2 16,-2 2 1-16,2 3 0 15,-4-2 0-15,2 1-1 16,-2 1 1-16,-1 0-2 0,-5 5 0 15,-1-4 0-15,-2 2 0 16,-3 4 0-16,-4 0 1 16,2 3 0-16,-7 4-1 15,-1 2 0-15,-2 1 0 16,-5 5 1-16,-4 1-1 16,-5 3 0-16,-3 2 2 0,-5 0-2 15,-3 2 1-15,-1 0 1 16,-1 0-1-16,1 0 0 15,-1 0 0-15,0 0 1 16,-1 2-2-16,-2 2 2 16,1-2-2-16,-1-1 1 0,-1 1 1 15,0-2-1-15,0 0-1 16,6 0 2-16,2-5-1 16,3-1 0-16,4 3 0 15,3-1 0-15,-1 0 0 16,4 3 0-16,2-3 1 0,2 3-2 15,-1-3 1-15,5 2-1 16,3 0 2-16,2 2-2 16,-2-2 2-16,-1 2-1 15,2 0-1-15,-2 2 2 16,1 4-2-16,-1 4 0 16,-3-1 2-16,-2 0-1 0,2 2-1 15,-1 0 2-15,-4 1-1 16,-2 1-1-16,0-1 1 15,-2 3 0-15,1 0 1 16,-2 2-2-16,-3-1 0 0,1 0 2 16,-2-4-1-16,3 0 0 15,-3-1 1-15,2 0-2 16,1-2 1-16,-1 2 0 16,-6-1 0-16,-1-1 0 15,-2 0 1-15,-6-2-2 0,-3-3 2 16,-4 1-1-16,-7 3 2 15,-11 4 1-15,-11 15-3 16,-21 16-1-16,-23 14-38 16,-33 16-169-16</inkml:trace>
  <inkml:trace contextRef="#ctx0" brushRef="#br0" timeOffset="56544.7788">7834 7541 185 0,'-4'0'22'0,"2"0"-6"15,-3 2 4-15,2-2 6 16,-1 0 8-16,1 0 13 0,-1 0 8 16,3 0-18-16,-4 0 3 15,3 0 0-15,1 0 4 16,1 0-13-16,0-4-16 16,9-3-13-16,5-3-2 15,8-3-2-15,5-1 3 0,4 0-1 16,-2-3-2-16,-2 5-4 15,-3-1-43-15,-6 8-1 16,-9 2-8-16,-6 3-17 16,-3 1-61-16,-13 10 10 15</inkml:trace>
  <inkml:trace contextRef="#ctx0" brushRef="#br0" timeOffset="59607.1016">11709 8176 406 0,'0'0'-17'0,"0"0"-19"15,0-4-85-15,7-1-2 16</inkml:trace>
  <inkml:trace contextRef="#ctx0" brushRef="#br0" timeOffset="59794.537">11753 8122 388 0,'-15'0'188'15,"8"0"-187"-15,7 0 0 16,2-1-2-16,19-5-5 16,12-2-54-16,8-13-149 15</inkml:trace>
  <inkml:trace contextRef="#ctx0" brushRef="#br0" timeOffset="60513.2836">11050 8171 529 0,'-3'0'3'0,"-1"-4"-4"16,4 2 0-16,0 1 2 0,0 1-2 15,6-2-1-15,2 2-5 16,12-4-11-16,0 0-45 15,5-3-72-15</inkml:trace>
  <inkml:trace contextRef="#ctx0" brushRef="#br0" timeOffset="60669.4963">11264 8125 565 0,'-11'1'7'16,"0"-1"-5"-16,8 0 42 0,3 0-15 15,0 0-20-15,15 0-14 16,14 0 3-16,10 0-25 16,5-11-103-16</inkml:trace>
  <inkml:trace contextRef="#ctx0" brushRef="#br0" timeOffset="60997.5724">13501 7679 356 0,'-14'5'2'0,"-4"-5"-150"15</inkml:trace>
  <inkml:trace contextRef="#ctx0" brushRef="#br0" timeOffset="68935.0481">21158 13855 683 0,'-22'-26'11'0,"-2"-1"-1"15,-5 5 50-15,2 3-34 16,-2 8-21-16,-1 2-3 16,-1 9 0-16,1 0 0 15,-1 12-1-15,6 10-1 16,3 12 0-16,5 9-2 0,5 12 0 15,9 8 4 1,3 6 5-16,7 8-5 0,13 10 4 16,9 4-1-16,3 8 0 15,9 6-3-15,2 5-1 16,-2 2 1-16,-3 1-1 16,-1 1 2-16,-7-5 17 0,-9-2-2 15,-8-5-5-15,-6-8 4 16,-7-14-5-16,-13-12-6 15,-8-14 0-15,-8-15 0 16,-6-16 4-16,-4-14-5 16,-2-9-3-16,-5-5-9 0,-1-18-49 15,6-9-70-15,5-8-332 16</inkml:trace>
  <inkml:trace contextRef="#ctx0" brushRef="#br0" timeOffset="69809.9827">21749 14425 694 0,'0'-12'75'16,"0"-5"-73"-16,3 4 34 15,16 5-12-15,8 2-19 16,3 6-1-16,4 2-2 16,2 13-1-16,-4 7-1 15,-7 7 0-15,-9 7 0 16,-10 3-3-16,-6 4 5 0,-11 2-1 16,-10-3 1-16,-6-4-1 15,2-4 1-15,-1-8-3 16,8-8 1-16,8-7 2 15,6-11 7-15,4-7 13 16,17-16 12-16,5-12-27 0,11-9-7 16,5-9 4-16,0-3-4 15,-1 3 4-15,-6 1-2 16,-10 7 7-16,-7 10 8 16,-9 8-2-16,-5 7-5 0,-1 10-2 15,-8 10-2 1,-3 5-3-16,0 20-4 0,2 11-1 15,8 10 3-15,2 9 0 16,9 6-2-16,16 0 3 16,6-1 0-16,10-6-2 15,4-9-47-15,3-15-113 16</inkml:trace>
  <inkml:trace contextRef="#ctx0" brushRef="#br0" timeOffset="71528.6904">23420 13973 589 0,'-2'-25'58'0,"1"0"41"16,1 7-22-16,0 4-29 16,0 3-19-16,0 8-8 0,0 3-7 15,0 2-7-15,0 16-13 16,1 5 5-16,6 7 4 16,1 9-3-16,-1 4 3 15,2 2-3-15,1-4 0 16,0 2 2-16,-1-4-1 15,2-2-31-15,0-6-26 16,-4-5-113-16,-4-6-262 0</inkml:trace>
  <inkml:trace contextRef="#ctx0" brushRef="#br0" timeOffset="71825.521">23028 14571 671 0,'-34'9'32'16,"10"-7"42"-16,11-1-8 0,13-1-28 15,10 0 7-15,29-7-20 16,24-7-13-16,25-2 2 16,23-5-6-16,29-3-5 15,14-4 1-15,23-2-2 16,15 0-1-16,5-3-3 15,1 4 4-15,-3 4-2 0,-12 4 0 16,-20 3 0-16,-24 7-3 16,-33 4-16-16,-32 7-27 15,-35 0-35-15,-37 2-117 16,-24 9-351-16</inkml:trace>
  <inkml:trace contextRef="#ctx0" brushRef="#br0" timeOffset="72294.2526">23029 15143 704 0,'6'-9'9'16,"1"-1"-14"-16,1 1 23 0,9 5 4 15,0 4 12-15,-2 0-14 16,4 5 0-16,-2 13-2 15,-2 2-9-15,-5 5-3 16,-5 4-3-16,-1 2-3 0,-4 5 1 16,-5-2 0-16,-7 2 0 15,0-2 0-15,0-4-2 16,2-5 5-16,0-7 6 16,8-2 1-16,2-7-1 15,8-5-4-15,15-4 4 0,5 0 13 16,14-11-8-16,6-5-14 15,8 0 1-15,-2 0-1 16,-2-2-21-16,-5 3-32 16,-6-2-22-16,-7 1-136 15</inkml:trace>
  <inkml:trace contextRef="#ctx0" brushRef="#br0" timeOffset="72481.7726">23692 15158 755 0,'0'-2'35'0,"0"2"35"16,0 0-54-16,0 7-13 15,0 9-1-15,0 4 3 16,0 2 0-16,0 4-5 16,0 0 2-16,0 1 0 15,0-4-25-15,5-1-73 0,6-11-125 16</inkml:trace>
  <inkml:trace contextRef="#ctx0" brushRef="#br0" timeOffset="72700.4701">23846 15143 561 0,'0'-4'182'16,"0"-11"-136"-16,0 15 29 15,0 0-64-15,0 15-12 16,0 7 8-16,5 5 8 15,3 3 5-15,1 4-7 0,1-3-6 16,-2-1-5-16,1-4 2 16,-2-4-2-16,0-6-19 15,1-5-19-15,-1-10-14 16,0-1-46-16,0-8-98 16</inkml:trace>
  <inkml:trace contextRef="#ctx0" brushRef="#br0" timeOffset="72887.9538">23603 15072 764 0,'-14'-7'33'16,"14"-4"-3"-16,13 1 8 16,19 0-34-16,15 2-2 15,9-2-1-15,7 3 0 16,-2 4-1-16,0 1-44 15,-13 2-68-15,-8-2-138 0</inkml:trace>
  <inkml:trace contextRef="#ctx0" brushRef="#br0" timeOffset="73387.9807">22891 15687 709 0,'0'13'-4'15,"0"-1"16"-15,9-1 23 16,3 3-8-16,2-2-12 15,5-4-8-15,1-3 0 0,2-5 1 16,2 0 3-16,0-7-3 16,1-12-3-16,-4-5-3 15,-3-9 2-15,-3-9-2 16,-6-6 2-16,-8-12 5 0,-1-10 1 16,-13-8 0-1,-6-8-5-15,-10-1-2 0,-3 5 3 16,0 10-4-16,5 13-2 15,7 15-1-15,9 15 2 16,11 11 1-16,16 6 4 16,28 1-8-16,22 0 3 0,24-5 6 15,19-1-2-15,19-5-1 16,10-1 4-16,1-3-2 16,4 0-2-16,-10 2-5 15,-9 0 3-15,-15 4-1 16,-12 6-6-16,-25 6-44 0,-20 2-45 15,-22 2-195-15</inkml:trace>
  <inkml:trace contextRef="#ctx0" brushRef="#br0" timeOffset="73950.4021">24867 15002 665 0,'-13'-14'28'0,"-4"2"27"0,0 1 18 16,-4 5-44-16,-4 5-17 15,-3 1-3-15,0 8-3 16,-3 10-1-16,-1 9-2 15,3 7-2-15,2 7 0 16,7 2-2-16,4 4 1 0,8-3 0 16,8-1-1-16,2-6 0 15,18-3-8-15,7-7-5 16,7-11 8-16,5-7 0 16,3-9 4-16,-1 0 1 15,-5-14-1-15,-5-6 4 16,-10-3-1-16,-8-2 2 0,-13 2 0 15,-4-2-1-15,-18 3 3 16,-7 4 2-16,-6 6-7 16,-6 9 1-16,-2 3-1 15,1 0 0-15,8 7-20 0,5 0-64 16,12-2-159-16</inkml:trace>
  <inkml:trace contextRef="#ctx0" brushRef="#br0" timeOffset="74903.4742">26134 14052 550 0,'-16'9'112'0,"-4"5"-114"16,4 4 2-16,-1 0 0 16,9 3 3-16,6-1 4 0,2-4-3 15,12-5 0-15,12-6-1 16,1-5 9-16,7 0 0 16,1-9-1-16,1-9-5 15,-2-5-2-15,-3-2-3 16,-6-2 5-16,-9-2 12 0,-6 3 1 15,-8 2 1-15,-10 7 0 16,-14 2-14-16,-9 8-4 16,-6 7 0-16,-4 4 4 15,-3 14 9-15,5 7 2 16,7 9-9-16,7 5-6 16,13 2 0-16,8 3-1 0,6-2-2 15,22-3 2-15,12-7-3 16,13-7 2-16,14-11 3 15,6-7 0-15,6-7-19 16,3-12-34-16,-6-11-92 0</inkml:trace>
  <inkml:trace contextRef="#ctx0" brushRef="#br0" timeOffset="75700.4115">26249 13094 627 0,'-7'0'82'15,"5"0"-59"-15,2-5 27 0,14-1-30 16,13 1-2-16,10-2-16 16,9 0-1-16,8-2-4 15,5 1-44-15,2-4-48 16,2-2-125-16</inkml:trace>
  <inkml:trace contextRef="#ctx0" brushRef="#br0" timeOffset="75919.1472">26815 12801 734 0,'-17'-3'21'15,"5"-10"43"-15,5 8-20 16,4 5-10-16,3 0-10 16,0 9-21-16,0 5-3 15,10 10 0-15,0 2 0 16,7 4 0-16,0 2 1 15,2 3 0-15,-2-2 0 0,0 1-36 16,-5-7-44-16,-2-4-81 16,-5-7-202-16</inkml:trace>
  <inkml:trace contextRef="#ctx0" brushRef="#br0" timeOffset="76091.0114">26755 13203 805 0,'-5'0'60'0,"5"-9"-5"16,4 2-39-16,13-1-17 0,7 5-3 15,8-1 3-15,7 1-8 16,1 3-31-16,0-1-41 16,-3-2-148-16</inkml:trace>
  <inkml:trace contextRef="#ctx0" brushRef="#br0" timeOffset="76403.4712">26768 13421 637 0,'-7'1'106'0,"7"-1"-34"0,10 0-3 16,14-3-52-16,6-5 8 15,8 3-16-15,4 0-4 16,2 4-1-16,-5 1-1 15,-8 0 1-15,-8 2-3 16,-12 8-2-16,-11 7-2 16,-14 5 0-16,-15 4 7 0,-8 5-2 15,-5 4-1-15,-1-1 0 16,4 2 0-16,7-6-1 16,10-3 0-16,10-7-1 15,12-10 1-15,10-4-5 16,19-6-1-16,13 0 1 0,13-9-20 15,9-11-51-15,4-3-82 16,6-9-218-16</inkml:trace>
  <inkml:trace contextRef="#ctx0" brushRef="#br0" timeOffset="78028.7475">27757 12775 504 0,'0'-11'42'16,"0"2"7"-16,10 0 18 16,4 2-46-16,2 1-10 15,3 6-2-15,0 0-4 0,-4 4 0 16,0 9-2-16,-6 4 0 15,-4 7 2-15,-1 1 0 16,-4 2-2-16,0-3-1 16,-4-1-2-16,-1-3 1 15,1-7-1-15,1-4 1 0,1-6-1 16,0-3 5-16,2 0 5 16,0-12 0-16,7-8-6 15,4-5-2-15,4-5-1 16,0-4-2-16,4 2 1 15,-4 3 3-15,-1 3 11 16,-6 6 7-16,-3 7-1 16,-1 6-5-16,-4 7 3 15,4 0-3-15,-2 7-16 0,2 10-2 16,1 4 3-16,0 5 0 16,5 3 1-16,2 1-1 15,0-1 0-15,6-2 2 0,1-4-1 16,5-4 0-16,1-6-7 15,4-2-35-15,0-8-62 16,-2-3-80-16</inkml:trace>
  <inkml:trace contextRef="#ctx0" brushRef="#br0" timeOffset="78169.392">28303 12873 641 0,'-3'-6'27'0,"3"1"27"15,8 0-31-15,14 1-22 0,9 1-2 16,4-2 0-16,11-3-109 16,0-2-337-16</inkml:trace>
  <inkml:trace contextRef="#ctx0" brushRef="#br0" timeOffset="78669.3179">28729 12857 718 0,'-2'0'23'16,"2"0"26"-16,9-2-38 15,7-3-2-15,2-4 1 16,5-4-4-16,4-3-2 0,-1-3 0 16,-4-5 8-16,-2-4-4 15,2-4-4-15,-8-6 7 16,-2-5-1-16,-7 0 0 15,-2 4 1-15,-3 4-5 0,0 8-1 16,0 9 0-16,-1 14-1 16,-3 4-5-16,-2 7-1 15,2 15 1-15,-1 4 0 16,5 5 0-16,0 0 1 16,0 1 1-16,5-2-2 0,9-2 1 15,1-4-1-15,7-3 2 16,2-2-1-16,3-6 0 15,0-4 2-15,-1-7-2 16,1-2-1-16,-3-4 1 16,-3-8 1-16,-3-6 1 0,-7-2-1 15,-2-3 1-15,-6 0 1 16,1 3 2-16,-4 2 12 16,0 6-5-16,0 6-7 15,2 6-3-15,1 0-4 16,3 11 0-16,-1 9 1 0,8 3 0 15,0 6 1-15,-1 3 0 16,-2 2-12-16,-4-1-29 16,-5 1-46-16,-1-5-193 15</inkml:trace>
  <inkml:trace contextRef="#ctx0" brushRef="#br0" timeOffset="79028.6535">27574 12548 611 0,'0'-34'4'16,"0"4"57"-16,0 12 14 16,6 9-14-16,-3 9-27 15,-3 5-19-15,0 18-17 16,-3 11 7-16,-5 11 7 0,1 8-2 16,2 10-7-16,1 7-1 15,4-1 0-15,7-1-1 16,17-4 0-16,13-5 0 15,14-14-38-15,14-17-44 16,11-15-80-16,12-13-280 0</inkml:trace>
  <inkml:trace contextRef="#ctx0" brushRef="#br0" timeOffset="79325.5365">29384 12425 736 0,'29'-3'38'0,"5"0"-3"16,5 3 14-16,5 15-26 15,-5 8 0-15,0 7 5 16,-7 6-10-16,-4 7-6 15,-12 3-5-15,-9 4-3 0,-7 2-3 16,-9-2 0-16,-7-4 1 16,-7-3-11-16,0-9-18 15,1-11-2-15,8-10-16 16,2-11-60-16,9-4-137 16</inkml:trace>
  <inkml:trace contextRef="#ctx0" brushRef="#br0" timeOffset="79653.6197">29734 12218 756 0,'-11'-16'12'16,"1"2"38"-16,10 5-10 16,3 5-6-16,13 4-19 15,4 0-9-15,2 2-3 16,2 7 5-16,-5 5 2 15,-6 4-5-15,-8-2-4 16,-5 7 0-16,-7-1 0 0,-8-1 0 16,0 1 0-16,-2-3 0 15,5-5 0-15,2-3 0 16,7-4 0-16,3-5-2 16,13-2 1-16,11-3 5 15,13-10 1-15,9 1 0 0,12-3-4 16,-1 6-1-16,3 2-1 15,-9 7-15-15,-9 0-44 16,-19 2-74-16,-21 7-240 16</inkml:trace>
  <inkml:trace contextRef="#ctx0" brushRef="#br0" timeOffset="80294.1985">27716 13300 455 0,'-7'-3'96'16,"7"-5"-52"-16,0 2 18 16,0 1-26-16,3-2-1 15,4 4-4-15,2-5-8 16,8 4 4-16,3-1-4 16,10-2-8-16,8 0-4 15,12-1 2-15,7 0 1 0,17-3-2 16,7 1-6-16,8-1 1 15,12-2-3-15,10 1-3 16,8 1 1-16,5 0 0 16,3 1-2-16,2-3 0 0,3 2 1 15,-6-3-2-15,-8 2 2 16,-5-1-1-16,-13-3 1 16,-10 2-1-16,-12-3 1 15,-14 5 1-15,-17-2 3 16,-15 5 8-16,-12 2-9 15,-15 4-2-15,-5 3-4 0,-21 1-8 16,-9 11-27-16,-10 3-40 16,-5 1-113-16,-12 2-313 15</inkml:trace>
  <inkml:trace contextRef="#ctx0" brushRef="#br0" timeOffset="80825.3974">28773 13493 463 0,'0'-2'225'0,"-1"-9"-220"16,-12 5 66-16,-2 1-55 15,-4-2-3-15,-9 4-4 16,-5 2-7-16,-7 1 1 0,-3 0 8 16,-3 1 9-16,-3 9-4 15,2 1 0-15,3 9-5 16,4-4-4-16,6 6-4 15,9 5-3-15,5-2 0 0,13 1 0 16,7-1-3-16,0-3 2 16,16-2-1-16,7-5 1 15,6-4-1-15,5-5 1 16,0-5 1-16,0-1 0 16,-2 0-1-16,-6-7 4 15,-8-2-3-15,-7-1 2 16,-10-5 0-16,-1 3 0 0,-8 3-2 15,-11 0 2-15,-2 2-5 16,-4 3 3-16,0 3 0 16,-1 1-1-16,6 0 1 15,3 1-1-15,8 3-35 16,7-1-49-16,2-3-101 16</inkml:trace>
  <inkml:trace contextRef="#ctx0" brushRef="#br0" timeOffset="81169.1181">28863 13309 722 0,'10'-13'72'16,"-5"0"-61"-16,4 4 54 15,1 6-37-15,5 3-5 0,1 0-11 16,4 5-1-16,3 3-2 15,0 8-1-15,-1-4-2 16,-6-2-4-16,-3 7 0 16,-10-4-1-16,-3 4-3 15,-9 0 2-15,-7 1 1 16,-5-1 0-16,1-2 0 0,-2-4 0 16,6 0 0-16,8-7 0 15,1-1 0-15,7-3 0 16,2 0 3-16,13-11-4 15,9-2 2-15,10-4-3 0,7-3-19 16,8-5-29-16,5-2-66 16,6-3-306-16</inkml:trace>
  <inkml:trace contextRef="#ctx0" brushRef="#br0" timeOffset="81887.8295">29948 14311 760 0,'0'-29'17'15,"-4"2"8"-15,-5 4 10 0,-1 5-27 16,-7 5-3-16,-6 8 5 16,-3 5-6-16,-5 2-4 15,-4 14 4-15,-2 7-2 16,3 8-1-16,3 6 0 0,4 6-1 15,8 0 1-15,6 2-2 16,13-5 1-16,0-6-10 16,20-8-2-16,7-14 0 15,7-7 4-15,3-5 5 16,3-17 1-16,5-11 4 16,-2-11-1-16,-4-7-1 0,-4-11 13 15,-7-9 16-15,-3-13-6 16,-5-10-5-16,-6-6-2 15,-6 1-9-15,-4 4 1 16,-4 14 8-16,0 17 1 0,-6 21-2 16,-3 23-9-1,0 15-4-15,4 12-4 0,1 27 1 16,4 17 0-16,0 20 0 16,4 12 1-16,8 6 0 15,8 5-5-15,0-3-7 16,1-10-4-16,4-11-16 0,1-13-29 15,-1-14-136-15,2-16-206 16</inkml:trace>
  <inkml:trace contextRef="#ctx0" brushRef="#br0" timeOffset="83122.2056">30609 14196 716 0,'-4'-17'109'0,"4"-7"-84"15,4 1 18-15,13 4-17 16,7 6-21-16,3 2-4 0,5 8-2 16,0 3 1-16,-3 1 1 15,0 12-2-15,-5 6 1 16,-9 5 0-16,-5 2-2 15,-10 1 2-15,0 3 0 16,-8 1-1-16,-8-1 2 16,-2 1-1-16,2-6 2 0,1-4-1 15,3-5 1-15,5-7-2 16,6-7 2-16,1-2 4 16,8-9 5-16,8-10-7 15,6-8-1-15,3-6-1 16,-1-7 2-16,-2-7 4 0,-2-5 6 15,-5 1-8-15,-6 2 3 16,-4 10-5-16,-1 9 4 16,-4 12-2-16,0 14-1 15,0 8-1-15,-4 24-7 16,4 12 1-16,0 11 0 16,14 12 0-16,6 7 2 0,7-5 1 15,9-2-2-15,1-10-36 16,2-15-72-16,-3-17-345 15</inkml:trace>
  <inkml:trace contextRef="#ctx0" brushRef="#br0" timeOffset="85122.0405">20361 16711 621 0,'-4'0'33'0,"-14"-2"-29"15,16-1 14-15,2 1-1 16,15 2-22-16,7 0 3 16,6 0 2-16,14 9-2 0,10 2 1 15,11 0 1-15,7-1 0 16,14-1 0-16,10-7-1 15,11-1 0-15,12-9 3 16,9-10 1-16,8-6-1 16,5-2-1-16,0-6 0 15,5 2-1-15,-2 1 3 0,-2-2-3 16,2 5 2-16,-1 3 6 16,2 1 8-16,1 6 6 15,-5 6-1-15,9 4-5 16,3 6-8-16,1 6-2 0,10 13-4 15,-4 7-1-15,7 5-1 16,5 1 1-16,3-5-1 16,4-11 1-16,1-9 1 15,9-7-1-15,6-18-2 16,0-10 3-16,1-12-2 0,8-2 0 16,-3-6 0-16,2-6 1 15,1-3-1-15,-2-3 1 16,-3 0-1-16,-3 2 0 15,-7 9 1-15,-4 7 0 16,-12 9 1-16,-10 13 1 16,-8 10-2-16,-14 10 1 15,-3 0-3-15,-11 18 1 0,1 7 1 16,-4 6-1-16,-3 4 0 16,0 3 0-16,3-2 2 15,0 2-4-15,3-9 3 0,6-4 0 16,5-9 0-16,0-8 0 15,1-6-1-15,4-2 0 16,-1-2 2-16,2-11-1 16,3-5-1-16,-1-1 2 15,3-6-2-15,-3-4 3 16,0-4-3-16,-3-2 2 16,-6-9 0-16,-4 3-1 0,-5-6 10 15,-7 5 4-15,-11 2-1 16,-8 6-3-16,-10 8-5 15,-12 6-6-15,-8 8 0 16,-5 2 1-16,-9 3-1 16,-2 2 0-16,-5 3 1 15,-8 2-1-15,-4 0 0 0,-3 0 0 16,-2 2-1-16,7 5 2 16,-2-2-2-16,8-1 1 15,4-2 1-15,0-2-1 0,-3-2-1 16,-14-14-41-16,-20-7-132 15</inkml:trace>
  <inkml:trace contextRef="#ctx0" brushRef="#br0" timeOffset="86450.0543">20325 16151 424 0,'-27'4'333'15,"5"-4"-304"-15,6 0 31 16,8-4-15-16,8-3-19 0,0 0-9 15,15 1-12-15,12-2-6 16,9 1-1-16,13 1 1 16,9 1-1-16,10 2-44 15,1 1-22-15,5 0-77 16,-2 0-136-16</inkml:trace>
  <inkml:trace contextRef="#ctx0" brushRef="#br0" timeOffset="86887.533">21094 16130 680 0,'10'-5'10'0,"0"-10"-9"15,7-2 4-15,3-1-4 16,-4-5 1-16,4 1 14 16,-2-2 11-16,-2 1 0 15,-6-1 6-15,-3 1-10 0,-4 5-10 16,-3-2 3-16,0 8-3 15,-13 2-6-15,-5 7-5 16,-5 3-1-16,-11 11-2 16,0 10 6-16,-10 6-4 15,-4 9 0-15,-4 2 0 16,-1 7-1-16,6-2 0 0,1-4 0 16,9-7 0-16,8-7 1 15,10-10 0-15,6-12 0 16,11-3 1-16,2-12 5 15,7-12-7-15,11-5 1 16,4-6 1-16,1 0 0 16,2 5-2-16,0 3 1 0,-3 7-2 15,-3 10 0-15,-2 10 0 16,0 0-4-16,2 14 0 16,1 9 4-16,4 6-1 0,1 3 2 15,4 3 0-15,2-2 1 16,-1-7-2-16,6-10-50 15,-4-12-138-15</inkml:trace>
  <inkml:trace contextRef="#ctx0" brushRef="#br0" timeOffset="87481.2285">20894 13577 693 0,'-2'0'27'0,"2"0"8"15,6-1 7-15,13-9-33 16,10 0-8-16,7-5-1 16,9 1-15-16,5-2-86 15,6-2-72-15</inkml:trace>
  <inkml:trace contextRef="#ctx0" brushRef="#br0" timeOffset="87887.4468">21523 13397 429 0,'-5'0'210'0,"-2"-1"-188"15,7-9 43-15,0 0-5 16,0-4-39-16,10-1-14 15,-3-2 1-15,0 1 2 16,0-1 3-16,-1 4 11 16,-4 3-10-16,-2 4-1 0,0 6-3 15,-10 0-8-15,-7 10-3 16,-10 6 1-16,-6 8 0 16,-6 2-1-16,-8 2 1 15,-4 1 1-15,0-3 0 16,2-3-1-16,-1-7 0 0,5-5 1 15,9-5 1-15,9-6-2 16,7-7 2-16,11-10 1 16,8-8-1-16,1-5-1 15,16-2-3-15,5-1 1 16,6 2 2-16,0 3-3 0,4 10 1 16,1 7-1-16,-1 11 0 15,1 2 1-15,2 19-1 16,3 6 1-16,7 6 0 15,-1 5-38-15,-1 2-100 16,-3-5-299-16</inkml:trace>
  <inkml:trace contextRef="#ctx0" brushRef="#br0" timeOffset="90012.3384">20457 16927 573 0,'-13'9'26'16,"-2"-2"-10"-16,3-2 27 16,-3-3-23-16,1-2-7 15,0 0 8-15,-5-7 20 0,3-7 3 16,-3-7 0-16,0-6-16 15,0-3-6-15,1-15-5 16,-4-4-5-16,3-11-6 16,-5-6 1-16,2-9-4 15,1-11-2-15,-4-1 2 0,0-8-3 16,-2-1 0-16,-4 2 1 16,-1 1-2-16,-5 7 2 15,-4 6-2-15,0 5 1 16,2 2 0-16,-3 0 2 15,5-2-2-15,1 0 1 0,4-2-2 16,1-5 1-16,6 0 0 16,-2 0 0-16,6 2 0 15,-3-2 0-15,6-3 0 16,2 3 0-16,1-2 0 16,9-3 0-16,4-5 0 0,2-1 0 15,7 2-1-15,11 0 1 16,4 0 0-16,4 6-1 15,11 3 1-15,4 3-1 16,7 1 0-16,9 3 1 16,6 0-2-16,8 5 2 15,2 4-1-15,6 7 0 0,2 6 0 16,0 6 1-16,3 1-2 16,-2 4 2-16,3 2 0 15,-4-3-1-15,-6 2 2 16,-3-1-3-16,0-1 2 0,-2-1 0 15,-2 0 0-15,3 1 1 16,0 1-1-16,1 1-1 16,7 3 2-16,-4 4-2 15,1 0 0-15,3 6 2 16,2 5-1-16,3 0-1 16,5 7 1-16,1 5-1 0,6 4 1 15,1 7-2-15,3 0 1 16,2 0-1-16,5 3 2 15,4-3-2-15,0 0-13 16,6-11 7-16,-4-8 3 16,-3-12 6-16,0-4-2 0,-7-11 0 15,-4-3 2-15,-4-2 3 16,2-3 1-16,-2 1 0 16,-2 3-1-16,-1 1-2 15,0 6 1-15,1 4-4 0,-3 8 2 16,1 4-2-16,3 5 1 15,2 11 0-15,2 8 0 16,-1 3-1-16,3 1 1 16,6 11 1-16,4 1-3 15,9 0 3-15,1-4-1 16,7-4 0-16,4-3 1 16,3-2-1-16,4-5 0 0,-2-12 0 15,4-3 1-15,2-4-1 16,-2-2-1-16,0-1 2 15,-5 2-2-15,-3 3 3 16,-3 2-4-16,-2 8 3 16,-5 3-2-16,-4 4 2 0,-3 5-1 15,0 0 0-15,-9 3 0 16,0 8 0-16,-7 1-1 16,1 7 2-16,0-3-3 15,-2-1 2-15,6 0 1 0,4-5-1 16,3-4 1-16,4-5-1 15,4-1 0-15,1-3 1 16,2-13-1-16,0-2 1 16,-1-3-1-16,-4-3 0 15,0-2 0-15,-3-1 2 16,-5 0 8-16,-3 1-4 0,0 1-4 16,-3 5-1-16,-1 6-1 15,-4 7 0-15,-2 7 0 16,-5 2-1-16,-6 13 1 15,-7 13-1-15,-7 4 1 16,-6 7-1-16,-6 9-1 16,0 5 1-16,1 2 1 0,2 1-1 15,5-1 2-15,6-7 0 16,8-5-1-16,5-6 2 16,8-6-2-16,-1-6 0 0,2-4 1 15,-1-3 0-15,-5-4-1 16,0 1-1-16,-6-3 1 15,-2 1 1-15,2 1 1 16,-4 0-4-16,2 4 4 16,-3 3 1-16,2 4-3 15,-3 2 1-15,-3 5-1 16,-6 4 1-16,-5 5-2 0,-4 5 1 16,-12 9 0-16,-8 3-2 15,-3 8 1-15,-7 2 1 16,-7 4-1-16,-7 9 0 15,4-1 2-15,-5 6-1 16,-3 4 1-16,-2 7 1 0,-1-2-2 16,-1-3 0-16,-7 3 1 15,0 3-1-15,-8-4 1 16,-12-1 0-16,-13 0 1 16,-2 5-2-16,-5-1 2 0,-1-5-1 15,5 1 4-15,2-3 3 16,9-4 2-16,9-3-3 15,5-2-6-15,9-2 1 16,2-2-1-16,0 0-2 16,11-3 3-16,-4 4-1 0,0 0-2 15,-3 2 2 1,-4 0-2-16,0 4 0 0,-4 4 14 16,-8 0 6-16,-7 5-12 15,5-4-7-15,-4-1 0 16,2-4 0-16,0-9 0 15,-5-18-18-15,-6-29-121 16</inkml:trace>
  <inkml:trace contextRef="#ctx0" brushRef="#br0" timeOffset="91699.8129">19555 15482 321 0,'-2'0'47'16,"-2"-1"25"-16,-1-5 0 15,3 1 1-15,0-2-19 16,-2 1-10-16,2 1-5 0,2 3 3 16,-1 1-14-16,1 1-2 15,-2 0-9-15,-1 0-1 16,-3 0-6-16,-10 10-4 16,-7 8-4-16,-11 9 2 15,-11 6 5-15,-11 7 4 16,-9 6 0-16,1 4-3 15,-3 0-4-15,3 0-5 0,1 0 1 16,12-5 0-16,9-2-1 16,11-10 0-16,11-4-1 15,13-9 0-15,7-8-24 16,9-9-37-16,11-3-71 0,3-10-63 16</inkml:trace>
  <inkml:trace contextRef="#ctx0" brushRef="#br0" timeOffset="92168.5149">18708 15664 647 0,'-7'-12'38'16,"2"-1"39"-16,2 5-4 15,1 2-41-15,0 4-10 16,-1 2-8-16,-3 8-12 16,-1 13-4-16,-4 8 1 0,-1 12 0 15,-6 5 3-15,-3 9-2 16,4-2 0-16,0 1-1 16,5-3 4-16,7-6-2 15,5-7 3-15,7-9-2 0,22-10 0 16,17-8-1-16,15-9 3 15,15-2 1-15,14-13-1 16,10-6-3-16,-1-6-2 16,-8-6-85-16,-13-10-265 15</inkml:trace>
  <inkml:trace contextRef="#ctx0" brushRef="#br0" timeOffset="93543.4232">16678 17308 628 0,'0'9'1'15,"2"-1"-2"-15,2-3 49 16,1-1-27-16,5-4-1 16,3-7 36-16,5-12-10 15,2-12-29-15,2-9-10 0,2-11-1 16,1-10-2-16,1-10 1 15,-3-10 16-15,-5-6-4 16,-4-8-1-16,-8-1 4 16,-6-2-4-16,0 0-3 15,-11 4-2-15,-5 9-6 16,-3 15-4-16,-3 14 0 0,2 17 1 16,2 14 4-16,0 20 0 15,1 8-5-15,5 21-2 16,3 18-1-16,2 14 1 15,1 11-1-15,6 17 2 16,0 3-1-16,12 11 4 0,3 1-5 16,12-3 2-16,2-5 0 15,7-11-1-15,1-12 1 16,7-13-1-16,0-17 0 16,-2-17 1-16,3-15-2 15,0-10 1-15,-2-24 3 16,1-17 1-16,-3-10 0 0,-6-12-1 15,-6-7-1-15,-5-7 1 16,-10 6 0-16,-6 2 1 16,-6 14-2-16,-2 13 10 15,0 12-4-15,-5 16-3 0,-4 14-4 16,0 6 0-16,3 21 0 16,3 13 0-16,3 12 0 15,0 8 0-15,9 9 0 16,9 2 0-16,5-1 0 15,3-2 0-15,-1-7 0 16,1-3-5-16,-4-8-50 0,-5-14-48 16,-10-14-243-16</inkml:trace>
  <inkml:trace contextRef="#ctx0" brushRef="#br0" timeOffset="93918.3978">16753 17949 748 0,'-8'0'77'0,"2"0"-57"0,4-11 49 16,2 3-33-16,11-7-29 15,8-1 1-15,13-3 8 16,10-8-4-16,11-6-2 16,13 0 0-16,11-6-4 0,9-3-2 15,8-2-4-15,2 2 0 16,3 2 0-16,-4 1 0 15,-7 3 0-15,-12 7 0 16,-15 11-20-16,-18 4-33 16,-21 11-33-16,-22 3-130 15</inkml:trace>
  <inkml:trace contextRef="#ctx0" brushRef="#br0" timeOffset="94168.3674">16922 18092 720 0,'18'0'61'0,"7"-11"-24"0,11-9 34 16,8-4-41-16,16-8-4 15,5-8-8-15,10-5 1 16,8-1-4-16,7-4-5 15,2 0-3-15,-2 4 2 16,0 5-9-16,-5 3 0 16,-9 8-10-16,-17-1-39 0,-14 2-120 15</inkml:trace>
  <inkml:trace contextRef="#ctx0" brushRef="#br0" timeOffset="119668.0739">24311 11346 540 0,'-17'-13'6'0,"3"5"-4"16,4-2 2-16,5 5 17 0,5 4-11 15,0 1-8-15,0 0-7 16,5 3 1-16,5 8 3 15,7 3 0-15,3 2 1 16,9 2 0-16,3 3-1 16,6-1 2-16,3-2-1 0,6-2 0 15,1-3 0-15,6-3 0 16,2 1 1-16,6-4 0 16,1-2 1-16,4-1 4 15,4-1 4-15,5-3 6 16,-1 0 5-16,1 0-8 15,4 0-6-15,0 0 2 0,3 0-9 16,-2 0 5-16,2 0 2 16,2 0 2-16,0 0-1 15,2 8-2-15,-1-3-3 16,4 0 2-16,0-1-4 16,2 1-1-16,-1-3 2 0,4 0-1 15,2-2 0-15,-2 0 0 16,4-4 0-16,-1-3-1 15,2-2 2-15,-3 0-2 16,-2-1 0-16,0 0 0 16,-4 3 0-16,-1 4 0 0,-5 1 0 15,1 2 0-15,0 0 3 16,5 7-2-16,1 4 3 16,3 3-2-16,0 0-1 15,6 8 0-15,-6 1 1 16,1-1-2-16,0 0 0 15,5 2 1-15,2-6 1 0,2-4 5 16,9-7 2-16,-2-7 5 16,7 0 3-16,-1-9-5 15,6-7-4-15,2-4-2 16,-2-3-6-16,3-2 1 0,2 2 0 16,-6-2 2-16,0 0-7 15,-4 0 5-15,-2 0-1 16,-5 0 1-16,-5 2 1 15,-1-2-3-15,-5 2 2 16,-3 1-2-16,-1 1 3 16,3 5 2-16,-7 1-2 0,0 5 0 15,-3-3-2-15,0 3 1 16,-3-3 0-16,-4-3-2 16,3-4 1-16,-1-1 2 15,0-2-2-15,0-7 1 0,0-4 0 16,-2-4-1-16,-5-1 2 15,0-4-3-15,-5 1 1 16,0-3 1-16,0 2 1 16,-5-1-2-16,2-3 0 15,-2-1 0-15,1-2 0 16,-7-2 1-16,0-1 5 0,-5-2 2 16,-2 3-4-16,-1 2-3 15,-2 0-1-15,-2 3 2 16,1 1-2-16,-6 0 1 15,-11 1 0-15,-5 0-1 16,-10-3 1-16,-10-5-1 0,-5-4 1 16,-4-6 1-16,-4-1 1 15,-7-4 2-15,-4-1 0 16,-2 2 0-16,-3 5-2 16,1 3-2-16,-3 4 0 0,-2 2 0 15,0 3-1 1,-3 0-1-16,0-4 1 0,-4 1 0 15,3-4 0-15,-1-4 0 16,-2-1 1-16,-1-1-2 16,-2 1 2-16,-3 0-1 15,-5-1 1-15,-5 2-3 16,-5-3 2-16,-4 2 0 0,-1-1 0 16,-10-3-2-16,5 3 0 15,-8 5 0-15,0-1 1 16,-9 7 0-16,-4 4 1 15,-7 3-1-15,-7 5 1 16,-7 1-1-16,-8 6 0 0,2 4 2 16,-5 1-1-16,-6 7-2 15,-3 3 1-15,-3 4-1 16,-8 4-3-16,-1 4 4 16,-7 0 0-16,2 3 2 0,1-1 0 15,0 3-2-15,3-2 0 16,3 3 1-16,3 0 0 15,7 3 0-15,-3 4 1 16,5 3-1-16,1-1-2 16,4 0 3-16,-3 0-1 15,1 0 0-15,-1-4-1 0,-2 4 3 16,-1-6-4-16,1 6 3 16,-3-1-1-16,-1 0 0 15,-3 4 0-15,2-2 1 16,-4 0-2-16,-1 3 1 15,3-2 1-15,0 0-2 0,3-1 2 16,2 3 0-16,4 1-3 16,-2 0 2-16,0 2 1 15,1 0-2-15,-3 2 1 16,-1 0 0-16,3 0-5 16,-2 0 0-16,-2-1 3 0,0 1 0 15,3 2 4-15,-3-2-3 16,2 1-1-16,4 1 2 15,-1 2 1-15,6-1-1 16,2 4 1-16,4 0-2 16,5 4 0-16,-1-3 1 15,8 5 0-15,2 2 0 0,7 1 0 16,0 4-1-16,0 5 1 16,8 3 0-16,-3 0 0 15,6 3-1-15,1 1 1 16,4 0 0-16,6 0 0 15,3 0-1-15,6 1 1 0,6 5-1 16,2-1 1-16,7 2 1 16,6 2-3-16,4-1 1 15,4-1 0-15,8 3 0 16,6-2 2-16,8-1 0 0,6-2-1 16,0 2-1-16,6 1 2 15,10 2-1-15,2 5 3 16,6 2-2-16,1 3-2 15,0 3 2-15,2 5-1 16,2-1-1-16,-1 0 2 16,3 0-2-16,-2-1 2 15,3-1-1-15,2-1 1 0,2-4-2 16,4 1 3-16,3 0-1 16,6-6 1-16,5 2 6 15,9-7 2-15,5-1 1 16,6-2 3-16,4-5-4 15,1-2-2-15,-2 2-5 0,-9 1-3 16,-20 1 2-16,-24-8-39 16,-26-12-174-16</inkml:trace>
  <inkml:trace contextRef="#ctx0" brushRef="#br0" timeOffset="135746.4942">23849 17172 423 0,'-3'0'32'0,"-2"0"-29"15,-1 0 48-15,3 0 14 16,0-2-20-16,1 0 0 16,-2 1-1-16,2-1-1 15,2 2-8-15,0 0-5 0,0 0-15 16,0 0-9-16,0 0-4 15,2 0-1-15,9 0 0 16,6 0 3-16,12 0 10 16,13 0-1-16,9 0-6 15,17 0-2-15,8-6-3 16,11 1-1-16,3-1 0 0,-4 5 0 16,-6 1 1-16,-7 0 0 15,-17 0-17-15,-14 5-36 16,-17-2-74-16,-18 1-109 15</inkml:trace>
  <inkml:trace contextRef="#ctx0" brushRef="#br0" timeOffset="135949.5968">23954 17309 641 0,'-13'5'40'0,"13"-5"1"16,20 2 30-16,21-2-10 15,20 0-24-15,17 0-13 16,15 0-8-16,11 0-9 16,9-4-5-16,3 1-1 15,-4-2-3-15,-7-2-43 16,-8-11-89-16,-13-6-476 0</inkml:trace>
  <inkml:trace contextRef="#ctx0" brushRef="#br0" timeOffset="139527.5861">31787 6515 627 0,'1'-15'6'16,"-1"-1"-3"-16,0 0 37 16,0 5 1-16,0 0-8 15,-5-1-3-15,2 3-3 0,-4 1-3 16,2 3-4-16,-2 5 1 15,0 0-10-15,0 11-8 16,-6 18-7-16,-2 8 4 16,-4 14 1-16,-3 15 1 15,-5 7-3-15,0 8 3 16,-2 3-1-16,-4 1 1 16,1-3 1-16,2-2-1 0,-1-6-1 15,8-12 0-15,-1-4 0 16,5-10 0-16,2-11 0 15,3-3-26-15,1-11-56 16,-1-7-91-16,3-8-195 16</inkml:trace>
  <inkml:trace contextRef="#ctx0" brushRef="#br0" timeOffset="139871.3403">31106 7120 673 0,'-15'2'4'0,"0"0"29"15,9 2 29-15,6 6-40 0,0 11-26 16,13 5 4-16,3 11 2 16,2 6-1-16,0 7 3 15,0-2-2-15,1 2 0 16,0-4-1-16,-2-4 1 15,3-7-1-15,2-7 2 16,1-8 4-16,7-15 6 0,5-5 0 16,10-10 12-16,7-20 3 15,13-13-10-15,10-7-8 16,6-5-3-16,3-1-2 16,-2 4-4-16,-2 11 1 0,-16 9-4 15,-11 13-1-15,-19 6-55 16,-19 0-149-16</inkml:trace>
  <inkml:trace contextRef="#ctx0" brushRef="#br0" timeOffset="144011.7569">29715 10522 675 0,'-17'-5'11'15,"10"-12"-4"-15,9 3 72 16,27 0-61-16,16 2-14 16,20-1 0-16,13 2-2 15,10 0-1-15,7 4-1 0,-5 4-1 16,-9 1-4-16,-13 2-94 15,-21 0-46-15,-22 0-183 16</inkml:trace>
  <inkml:trace contextRef="#ctx0" brushRef="#br0" timeOffset="144136.7211">30108 10497 502 0,'-47'2'57'0,"16"-2"56"16,21 0-14-16,20-9-43 15,38 2-10-15,28-1-41 16,26 0-2-16,27 4-3 0,14 4 1 15,6 0-30-15,0-2-217 16</inkml:trace>
  <inkml:trace contextRef="#ctx0" brushRef="#br0" timeOffset="144996.0293">26537 15757 243 0,'-4'-8'98'0,"4"0"-73"16,-4 1 6-16,0 2-25 15,-1-1-5-15,-7 2-1 16,-1-1-14-16,-7 2-12 15,-3-3 16-15,-2 0 4 16,-4 0 2-16,0 0 4 0,-3 0-1 16,-2 0 2-16,5 1 32 15,2-1 29-15,6 3 7 16,6-3-4-16,12 3 0 16,3 0-15-16,27-3-19 15,19 0-23-15,23 1 4 0,26 0 5 16,25 1 3-16,27 3-4 15,24 1-5-15,14 0-1 16,12 0-1-16,10 3-1 16,3 3 0-16,-9 0-4 15,-15 2 0-15,-22-3-1 16,-24-1-1-16,-34-1-3 0,-31 2 2 16,-31-5 1-16,-32 2-3 15,-21 0-46-15,-38-2-56 16,-22 0-76-16</inkml:trace>
  <inkml:trace contextRef="#ctx0" brushRef="#br0" timeOffset="145292.8835">26184 15930 623 0,'-36'7'16'0,"22"-7"42"16,18 0-22-16,33 0 10 16,28-9-3-16,32 0-13 0,30-3-7 15,34 1-7 1,27 1-2-16,18 0-7 0,24 6 2 16,11 1 0-16,10 3-2 15,1 0-5-15,-6 7 2 16,-14 3-6-16,-25 2 4 15,-31-3-1-15,-38 0-1 16,-35 0-2-16,-38-4 3 0,-36-1-29 16,-29-4-54-16,-27-15-218 15</inkml:trace>
  <inkml:trace contextRef="#ctx0" brushRef="#br0" timeOffset="161292.2609">11901 13859 70 0,'3'0'158'0,"-3"0"-101"16,0 0 40-16,0 0-11 16,0 0-9-16,-3 0-6 15,-2 0-7-15,3 0-10 0,-3 0-7 16,5-2-11-16,0-3-11 16,5-4-11-16,15-2-12 15,9-6 0-15,10-3 4 16,12-5-3-16,6-2 0 15,6 0-1-15,2-1-3 16,-4 1 2-16,-5 7-45 0,-12 4-80 16,-15 6-82-16</inkml:trace>
  <inkml:trace contextRef="#ctx0" brushRef="#br0" timeOffset="161448.4878">12092 13950 608 0,'-18'23'78'15,"14"-14"-13"-15,6-9-1 16,30-9-18-16,22-16 0 16,18-8-16-16,19-10-20 15,8-4-6-15,9-1-1 16,-4-6-55-16,-5-3-252 0</inkml:trace>
  <inkml:trace contextRef="#ctx0" brushRef="#br0" timeOffset="166776.5636">5363 17352 684 0,'-12'-12'43'0,"-1"-6"25"16,4 0 14-16,2 4-39 0,2-1-31 16,0 4 0-16,5 5 1 15,0 2-7-15,0 4 0 16,7 0-7-16,5 8-2 16,3 10 4-16,4 10 3 15,3 1-3-15,1 9 2 16,0-1 0-16,-1-1 1 0,0-5 0 15,-5-7-1-15,-2-7 0 16,-3-5-1-16,-1-7 1 16,-2-4 0-16,-2-1 4 15,-4-14 10-15,3-9-17 16,-2-11 0-16,-2-9 0 0,-2-6 0 16,0-4 0-16,0 1 0 15,0 4 0-15,-6 5 0 16,4 12 0-16,0 10 0 15,2 11 0-15,0 10 0 16,10 0-55-16,4 8-83 16,8-1-207-16</inkml:trace>
  <inkml:trace contextRef="#ctx0" brushRef="#br0" timeOffset="167651.4931">5954 17211 680 0,'-11'-16'27'16,"-1"0"50"-16,-3 5-13 0,5 4-39 15,-2 4-7-15,2 3-8 16,3 0-5-16,0 3-5 16,1 9-1-16,6 5-1 15,0 4 0-15,0 2 0 16,2 2 3-16,7 0-1 15,0-1 0-15,0-7 0 0,2-1 0 16,-1-5 0-16,-1-5-1 16,1-5 1-16,-3-1 1 15,-2-1 5-15,-2-9 6 16,1-4 7-16,-4 2-2 16,2-2-8-16,-2 3-3 0,0 0-1 15,0 4 3-15,0 1-2 16,0 5-2-16,0 1-2 15,3 0-3-15,2 1-2 16,3 8 1-16,3 1 2 16,5 3-1-16,2-1 1 0,2 0 0 15,2-1 0-15,-3-3 0 16,-1-2 1-16,-4-2-2 16,1-4 1-16,-5 0 0 15,-3-10 3-15,0-6 2 16,-4-4-1-16,-3-1-1 15,0-8-1-15,0 3-2 0,0-2 1 16,0 0 5-16,0 6-3 16,0 0-2-16,0 4 0 15,2 5-2-15,5 3 1 16,5 5 0-16,1 5-1 0,3 0-1 16,0 10 1-16,6 8-1 15,-4 5 1-15,0 8 2 16,1 2-3-16,1 2-8 15,-3-3-41-15,-3-2-42 16,-2-10-255-16</inkml:trace>
  <inkml:trace contextRef="#ctx0" brushRef="#br0" timeOffset="169948.9084">6844 16931 355 0,'-5'0'329'0,"2"-4"-331"15,1-8 16-15,2 1 23 16,0 2-13-16,3 4-4 15,6 1-10-15,4 4-7 16,-1 0-3-16,3 5 4 16,1 6-1-16,-1 2-1 0,-5 3-1 15,-1 1-1-15,-4 3 0 16,-3-2 2-16,-2-2 1 16,0-1 4-16,0-5 1 15,0-2 1-15,0-3 1 16,0-5 0-16,0 0 1 15,0-2 11-15,-2-13 7 0,0 0-18 16,-1-10-7-16,0-4-1 16,-1 0-1-16,2 1 1 15,1 4 3-15,-3 8-1 16,2 2-1-16,2 11 0 16,0 3-2-16,0 3-2 0,6 15-7 15,4 6 5-15,7 6 2 16,2 2 0-16,4 2-1 15,3-2 1-15,1-7 1 16,2-2-2-16,-6-7 1 16,0-3-3-16,-8-5-31 15,-5-2-31-15,-7-6-69 16,-3 0-133-16</inkml:trace>
  <inkml:trace contextRef="#ctx0" brushRef="#br0" timeOffset="170230.1295">6532 16793 733 0,'-25'-18'11'0,"6"2"60"15,7 4-27-15,5 5-14 16,7 7-6-16,0 0-15 15,9 16-18-15,9 11 5 16,6 14 4-16,5 10 1 16,3 15 0-16,2 8-2 0,0 2 2 15,0 3 1-15,4-4 0 16,-4-12-9-16,1-13-36 16,2-17-18-16,1-15-62 15,-4-18-54-15</inkml:trace>
  <inkml:trace contextRef="#ctx0" brushRef="#br0" timeOffset="170448.8641">7044 16657 646 0,'-8'-21'77'0,"3"7"-51"16,3 5 31-16,2 9-35 15,17 0-27-15,8 14 2 16,8 11 2-16,4 11 7 15,4 12 0-15,3 9 5 16,-5 13 3-16,-5 7-3 16,-7 1-6-16,-10-3-1 0,-3-1 0 15,-9-12-12-15,-5-11-45 16,0-17-116-16</inkml:trace>
  <inkml:trace contextRef="#ctx0" brushRef="#br0" timeOffset="170714.4683">7874 16831 575 0,'-15'5'36'16,"6"-5"44"-16,9 0 10 0,0-3-29 16,18-10-49-16,9-1-12 15,3-2-1-15,9-2 2 16,0 2-2-16,-3 3-79 16,-9 8-75-16,-12 3-248 0</inkml:trace>
  <inkml:trace contextRef="#ctx0" brushRef="#br0" timeOffset="170839.4771">7929 16967 673 0,'-4'16'4'0,"4"-9"14"15,19-2 1-15,13-5 6 16,9 0-7-16,10-5-13 0,4-15-13 16,0-7-201-16</inkml:trace>
  <inkml:trace contextRef="#ctx0" brushRef="#br0" timeOffset="171464.4176">9622 16106 660 0,'-21'-17'19'15,"-4"3"62"-15,1 5-19 16,1 1-29-16,4 6-18 15,0 2 0-15,4 6-2 16,5 13-9-16,6 10-4 16,4 13-2-16,2 11 3 15,15 11-1-15,6 7 3 0,6 13 2 16,5 4 3-16,2 4-1 16,1 8-1-16,-1 2 3 15,-3 0-3-15,-8-5 2 16,-5-9 1-16,-8-6-3 15,-10-9 0-15,-2-9 4 16,0-10 0-16,-12-8-2 0,-7-3-1 16,0-14-3-16,-6-10 1 15,1-10-2-15,-8-9-1 16,1-3-4-16,-3-20-36 0,-3-17-31 16,6-14-129-16</inkml:trace>
  <inkml:trace contextRef="#ctx0" brushRef="#br0" timeOffset="172136.2674">10138 16525 716 0,'-24'0'16'16,"9"0"5"-16,8-3 29 15,7 0-15-15,5 3-19 16,14 0-18-16,6 0 2 16,6 12 3-16,-1 2 0 15,-1 8 0-15,-4 1-1 16,-6 2-1-16,-9 4 1 0,-5-1-2 15,-5-1 3-15,0-4-2 16,0-5 1-16,-5-6 1 16,-2-7-1-16,2-5 1 15,1-5 4-15,2-12 1 16,0-11-2-16,2-5 0 0,0-3-3 16,0-1-2-16,2 3 0 15,4 4-2-15,1 6 1 16,-2 8 3-16,0 6 3 15,-3 4 7-15,2 6 4 16,-3 0-8-16,1 2-9 16,3 10-2-16,0 6 4 0,5 6 0 15,1-2-1-15,7 5 1 16,6 0 6-16,3-2-4 16,1-4-2-16,5-1 0 15,1-5 0-15,0-2-1 16,2-1-15-16,-2-7-28 15,-4-5-46-15,-3 0-126 0</inkml:trace>
  <inkml:trace contextRef="#ctx0" brushRef="#br0" timeOffset="172292.4768">10755 16638 805 0,'0'0'49'15,"6"-11"-36"-15,9-1 3 16,6-1-15-16,5 1-1 0,9-3 1 16,1-3-57-16,0-2-156 15</inkml:trace>
  <inkml:trace contextRef="#ctx0" brushRef="#br0" timeOffset="173042.4407">11251 16602 669 0,'0'5'7'0,"0"-5"14"16,0 0 23-16,3 0 0 16,7-5-9-16,1-11 1 0,3-5-17 15,4-7-14-15,0-8-2 16,-2-7-1-16,-1-5-1 16,-7-7 2-16,-4-5 8 15,-4-5 6-15,-4-3-4 16,-8 8-6-16,-4 8-5 15,2 13-1-15,-1 11-1 0,3 17-2 16,2 11 0-16,6 6-2 16,3 21 0-16,1 12 1 15,0 13 3-15,8 7 0 16,6 1-1-16,4-2 2 16,1-7 0-16,5-5-2 0,-1-14 2 15,4-7 0-15,-1-10 0 16,0-8 1-16,-4-7-1 15,-2 0-1-15,-8-15 4 16,-2-6 0-16,-4-8 0 16,-6-6-3-16,0-1 0 0,0 1 3 15,0 5 7-15,-2 5-3 16,0 8-2-16,2 9-4 16,0 8-2-16,2 3-3 15,9 13-1-15,5 9 4 16,4 3-1-16,7 8 1 0,0 2 1 15,0 1-2-15,-4 0-27 16,-8-3-42-16,-12-6-121 16,-3-3-310-16</inkml:trace>
  <inkml:trace contextRef="#ctx0" brushRef="#br0" timeOffset="173479.912">10208 16278 535 0,'-18'-13'3'0,"1"-2"16"16,0-1 41-16,4 5-4 15,-1-2-9-15,5 4 3 16,1 4-14-16,0 5-8 15,-3 4-14-15,0 18-10 16,0 6-4-16,-2 16 2 0,1 7 3 16,5 16-4-16,7 5 1 15,7 13 0-15,18 3 1 16,11 4-1-16,17-1 0 16,9-13-1-16,13-13-15 15,12-23-47-15,1-22-95 16,7-20-399-16</inkml:trace>
  <inkml:trace contextRef="#ctx0" brushRef="#br0" timeOffset="173839.2449">11677 15861 677 0,'-9'-17'17'0,"9"-1"71"16,14 8-60-16,15 3-22 15,18 7 3-15,9 7-2 16,7 18 0-16,3 14 4 0,-2 17 11 15,-6 10-7-15,-12 15 1 16,-12 8-1-16,-15 2-1 16,-16 4-2-16,-3-2-6 15,-20-4-5-15,-6-12 1 0,-5-11 0 16,-1-16-22-16,-3-20-27 16,3-21-23-16,5-14-109 15</inkml:trace>
  <inkml:trace contextRef="#ctx0" brushRef="#br0" timeOffset="174167.3568">11968 15609 406 0,'-29'-22'287'0,"7"-1"-286"15,9 2 28-15,6 1 17 16,7 2-20-16,2 2-4 15,13 4-9-15,1 3-3 16,4 7-1-16,0 2 3 16,-3 4-4-16,0 10 0 15,-5 6-4-15,-7 5-2 0,-3 1-2 16,-2 3 3-16,-2-2-2 16,-5-2 1-16,0-7-4 15,4-4 4-15,3-9-2 16,7-5 2-16,15-1 13 15,10-10 8-15,9-7-12 0,11-2-7 16,6-1-3-16,3 0-2 16,-2-8-61-16,-2-5-262 15</inkml:trace>
  <inkml:trace contextRef="#ctx0" brushRef="#br0" timeOffset="175464.1222">11473 16768 629 0,'-7'0'37'15,"4"0"38"-15,3-1-6 0,2-3-38 16,13-3-18-16,2-2-1 16,8 0-7-16,6 0-3 15,3 0-1-15,-2 4 0 16,-1-3 0-16,-4 7-35 16,-5-1-78-16,-10 2-75 0</inkml:trace>
  <inkml:trace contextRef="#ctx0" brushRef="#br0" timeOffset="175604.7476">11505 16893 675 0,'-3'7'53'0,"3"-7"0"0,19 0-23 16,13-2 8-16,5-8-22 16,7-3-13-16,2-8-11 15,0-13-190-15</inkml:trace>
  <inkml:trace contextRef="#ctx0" brushRef="#br0" timeOffset="179620.1851">13007 15536 601 0,'-19'-25'67'0,"-1"2"32"16,-2 3-39-16,3 7-29 16,2 7-12-16,3 6-5 15,3 0 0-15,7 12-4 16,4 15-6-16,0 5-3 15,15 7 7-15,9 7 2 16,0 6 2-16,5 5 0 0,-2 1-3 16,0 2-3-16,-7-1-3 15,-6-2-3-15,-1-9 3 16,-7-3-2-16,-5-10-1 16,-1-11-16-16,0-8-31 15,-5-9-28-15,-6-7-71 0,-1-5-39 16,-3-13-138-16</inkml:trace>
  <inkml:trace contextRef="#ctx0" brushRef="#br0" timeOffset="179729.5469">12966 16008 429 0,'-17'-15'105'16,"2"0"16"-16,6 1-23 15,7 1-25-15,2-2-36 0,20-2-24 16,8-2-8-16,14-5-3 16,6 3-2-16,10-2-2 15,1-2-92-15,0-7-119 16</inkml:trace>
  <inkml:trace contextRef="#ctx0" brushRef="#br0" timeOffset="179948.2691">13375 15386 744 0,'-17'0'24'15,"4"0"56"-15,8 0-49 0,5 18-23 16,1 9-2-16,14 10 7 15,3 8 10-15,3 3-10 16,5 5-4-16,-1 5-5 16,-1-1-2-16,2 0-1 15,-1-6-14-15,0-8-58 0,-1-12-81 16,-2-17-51-16</inkml:trace>
  <inkml:trace contextRef="#ctx0" brushRef="#br0" timeOffset="180338.8574">13694 15597 654 0,'-13'-6'68'0,"6"1"14"15,1 1-30-15,6 4-28 16,0 0-16-16,9 11-7 0,-2 3 1 16,5 4 1-1,-6 4-2-15,0 1 1 0,-3-4 0 16,-3 1-1-16,0-7-1 15,0-6 3-15,0-5-2 16,0-2 2-16,2-12 11 16,6-5-4-16,2-8-2 0,1-9-8 15,2-5 4-15,-3-3-3 16,-3 3 8-16,0 5 1 16,-5 6-2-16,-2 10-3 15,0 9-1-15,0 9 0 16,0 0-3-16,0 16 0 15,0 9-2-15,8 5-1 0,9 4 4 16,7 4-4-16,3-3 4 16,3 0-1-16,1-5-1 15,-6-5-4-15,-1-8-35 16,-5-4-15-16,-4-9-33 16,-8-4-49-16,-5-17-131 15</inkml:trace>
  <inkml:trace contextRef="#ctx0" brushRef="#br0" timeOffset="180557.5891">13850 15295 669 0,'-8'-6'94'0,"8"0"1"16,17 4-61-16,17 2-31 16,15 2 14-16,5 14 6 15,7 12-1-15,-1 10-6 0,-10 12-8 16,-12 10-3-16,-16 8-1 15,-14 5-1-15,-8 0-3 16,-10-1 2-16,-10-10-7 16,-1-12-25-16,3-14-21 15,4-22-65-15,8-14-271 16</inkml:trace>
  <inkml:trace contextRef="#ctx0" brushRef="#br0" timeOffset="180995.1225">14783 15215 804 0,'-18'-9'0'0,"-1"2"4"16,-3 7 17-16,0 3-17 16,3 16 11-16,2 11-5 15,5 7-1-15,5 6-4 0,6 3-2 16,1-5 1-16,0-4-2 15,10-4-2-15,4-12 2 16,1-10-3-16,4-11 3 16,1-2 1-16,0-19 2 15,-1-10-2-15,1-8-2 16,-1-7 0-16,-7-10 1 16,-3-6 1-16,-4-12 8 0,-5-6 2 15,-9-5-4-15,-8 1-3 16,-7 4-1-16,-3 14-1 15,0 19-2-15,2 16 3 0,2 25-3 16,5 10-2-16,9 27 0 16,7 16-1-16,2 13 0 15,18 15 1-15,12 9 0 16,8 0 0-16,4 0-2 16,2-5 1-16,2-8 1 15,-7-12-13-15,-2-11-29 16,-11-12-40-16,-3-15-56 0,-7-14-93 15</inkml:trace>
  <inkml:trace contextRef="#ctx0" brushRef="#br0" timeOffset="181416.9092">15141 15136 727 0,'0'-14'68'0,"0"3"-7"16,0 6-40-16,7 5-1 15,5 0-10-15,3 7-8 0,1 9 3 16,-1 6-3-16,-5 4-1 16,-5 1 6-16,-5 2-3 15,0-3 0-15,-3-1-1 16,-8-5-1-16,-2-3 1 16,3-5-3-16,3-7 4 15,3-5-1-15,4 0 2 0,0-17 0 16,4-4-3-16,8-9 0 15,3-7-3-15,-1-8 3 16,-1-4-2-16,-3-1 3 16,-3 6-3-16,-3 7 5 15,-4 10 4-15,0 9-4 16,0 9-2-16,-4 9-3 0,-1 2 1 16,2 16-1-16,1 9-3 15,2 8 3-15,0 6 0 16,3 6 1-16,10 1-1 15,5-4-2-15,9-4 5 0,5-7-5 16,6-7-3-16,6-8-23 16,0-10-47-16,-5-8-148 15</inkml:trace>
  <inkml:trace contextRef="#ctx0" brushRef="#br0" timeOffset="181916.9076">9011 18433 874 0,'-8'5'20'16,"4"-5"21"-16,4-5 4 15,2-10-34-15,13 0-4 16,6-5-7-16,11-2 0 0,3-1 1 15,4-2-1-15,4-2-34 16,-1-3-36-16,-1-4-89 16,0-5-393-16</inkml:trace>
  <inkml:trace contextRef="#ctx0" brushRef="#br0" timeOffset="182385.5877">10099 17987 520 0,'-6'30'144'0,"-12"-17"-147"16,-4-5 17-16,3 1 18 15,1-1 35-15,4-8-15 16,2 0-6-16,5-17-13 16,6-8-17-16,-3-8-16 15,2-7 0-15,2 1 3 0,0 1-2 16,-1 5 0-16,-1 9-2 15,-3 12 3-15,-3 8 0 16,-3 4 0-16,-1 20-7 16,-6 7 6-16,-2 6-1 15,-5 7-1-15,-2 5 3 0,2-3 0 16,-4-1 0-16,-1-3 1 16,1-6-2-16,4-11 1 15,5-7-1-15,2-10 1 16,6-4 4-16,4-21-4 15,8-8-4-15,0-7 0 16,11-5 0-16,8-1 0 0,3 4-1 16,5 4 0-16,2 8 3 15,0 7 0-15,0 11-4 16,1 6 3-16,6 2-2 16,2 7 2-16,2 5 1 15,8 3 1-15,1-8 0 0,2-6 0 16,3-4-47-16,-5-29-113 15,-3-13-334-15</inkml:trace>
  <inkml:trace contextRef="#ctx0" brushRef="#br0" timeOffset="183166.831">9011 16078 544 0,'7'16'9'0,"-2"-4"-7"15,0 0 37-15,0-4-19 16,-3-4 3-16,4-4 21 16,-4-4 31-16,0-14 1 0,-1-6-49 15,-1-5-21-15,0-8-4 16,-3-3 1-16,-12-6 0 15,-7 0 5-15,-4 1 6 16,-9-2 1-16,1 7-8 16,-3 5-6-16,3 10 1 0,3 13-2 15,4 9-1 1,3 3-2-16,5 15 1 0,3 16-2 16,0 10 3-16,5 12 1 15,2 8-1-15,0 7 0 16,1 0 1-16,0-4 1 15,-3-11-1-15,1-11-1 0,2-15 0 16,-1-10 2-16,0-13 0 16,-2-4 1-16,2-22 5 15,-1-10-5-15,-3-6-2 16,4-9 1-16,-1 4-2 16,6 2 6-16,4 7-8 0,0 7 2 15,4 11-4-15,13 11 1 16,5 5-2-16,10 4 5 15,9 8 2-15,10 8-1 16,12 1 0-16,5-3 0 16,11-5-1-16,-4-8-70 15,-7-8-285-15</inkml:trace>
  <inkml:trace contextRef="#ctx0" brushRef="#br0" timeOffset="186869.6959">13832 18206 564 0,'-6'13'6'0,"5"-6"22"0,-1-4 15 16,2-1-2-16,0-2-14 15,2-7 17-15,5-11 17 16,-1-12-22-16,4-9-19 15,-1-17-13-15,0-14-3 0,0-13-1 16,2-15 2-16,-4-12 0 16,-2-11 2-16,-2-9 3 15,-3-3 3-15,0-5-4 16,-3-1 2-16,-8 2-5 16,3 5-5-16,0 5 0 15,3 11-1-15,-2 14 2 0,3 15-4 16,1 19 2-16,-3 15 0 15,-2 16 2-15,2 12-4 16,-1 12 1-16,3 11 1 16,-1 2-2-16,0 21 1 15,4 10-1-15,-1 8 1 0,-2 7 3 16,-1 8-2-16,-2 1 0 16,-4 4 0-16,-3 1 0 15,-8-1 2-15,1 1-2 16,-2-2-1-16,-3-6 2 0,6-7 0 15,5-11-1-15,4-10 1 16,3-13-2-16,5-11 2 16,3-7 2-16,0-19-1 15,3-16-2-15,7-13 1 16,4-13-1-16,1-8 0 16,2-5 1-16,3-2 0 15,4 0-2-15,-2 6 2 0,4 9-2 16,1 10 1-16,-2 12-1 15,-4 10 1-15,-4 13 0 16,-5 12 0-16,-4 11 1 16,-3 11-1-16,-3 22-1 15,1 17 2-15,1 12 0 0,1 17 1 16,0 5 0-16,10 7 0 16,1-5-1-16,7-9 0 15,11-9 0-15,5-13-14 16,-2-23-57-16,-5-25-217 0</inkml:trace>
  <inkml:trace contextRef="#ctx0" brushRef="#br0" timeOffset="197666.4263">10770 18242 612 0,'-15'12'26'16,"3"-8"1"-16,4-1 40 15,1-1 1-15,6-2-38 16,1 0-7-16,3 0 0 15,14-2-6-15,5-10 2 0,13-4-1 16,13-8-1-16,12-6-4 16,16-7-1-16,12-8-3 15,12-7-2-15,4-6-4 16,11-3 2-16,2-4-5 0,3 2 1 16,-4 0 0-16,-2 4-1 15,-6 9-2-15,-8 4 4 16,-13 4-5-16,-16 12-2 15,-10 6-5-15,-20 7-10 16,-12 11-15-16,-16 6-28 0,-13 3-59 16,-8 12-42-16,-16 2-224 15</inkml:trace>
  <inkml:trace contextRef="#ctx0" brushRef="#br0" timeOffset="197963.2627">11502 18204 695 0,'-32'23'8'0,"6"-7"24"0,11-10 44 16,10-2-37-16,5-4-18 16,12 0 0-16,18-13 2 15,16-10 6-15,17-7-4 16,17-14-3-16,18-2-11 15,9-8-4-15,12-8-2 16,3 0-2-16,2-2 0 16,1 1-2-16,-8 4-1 0,-8 7 0 15,-8 9 2-15,-17 10-21 16,-21 12-21-16,-21 3-43 16,-25 5-118-16</inkml:trace>
  <inkml:trace contextRef="#ctx0" brushRef="#br0" timeOffset="198775.7033">4277 17517 635 0,'-18'0'33'16,"2"2"19"-16,5-2 2 15,7 4-25-15,4-4-12 16,20 0-9-16,11 0 10 0,8-7 8 16,12-6-10-16,4-3-10 15,6-4-5-15,-1 2-1 16,-11 5 1-16,-3 6-24 15,-17 7-51-15,-17 3-55 16,-12 13-81-16</inkml:trace>
  <inkml:trace contextRef="#ctx0" brushRef="#br0" timeOffset="198931.9478">4382 17799 700 0,'26'0'24'16,"10"-16"2"-16,7-7 14 15,7 1-14-15,1 0-13 16,-3-2-8-16,-7 2-4 16,-8 8 0-16,-13 6-49 15,-19-2-163-15</inkml:trace>
  <inkml:trace contextRef="#ctx0" brushRef="#br0" timeOffset="199556.9386">2921 17581 742 0,'-18'-5'10'0,"-6"-7"16"0,-2 3 34 16,-8 3-44-16,-6 6-11 16,-3 2 0-16,-2 14-1 15,-1 8-2-15,0 8 0 16,5 3 2-16,4 8-1 16,8 4-2-16,7 4 0 15,6 3 0-15,9-2-2 0,7 1 1 16,4-3-1-16,13-7-1 15,9-6 0-15,4-8 1 16,8-8 0-16,1-8 1 16,1-10 0-16,-2-3 0 15,-6-1 2-15,-5-12 0 0,-7-1-1 16,-8-2 3-16,-8-2 7 16,-4-2 14-16,-2 3-3 15,-10-1-13-15,-8 0-4 16,0 2-1-16,-3 5-4 15,-1 4 2-15,3 5-4 0,1 2 0 16,7 0 2-16,8 0-19 16,5 0-32-16,4-11-30 15,14-10-157-15</inkml:trace>
  <inkml:trace contextRef="#ctx0" brushRef="#br0" timeOffset="199900.6267">2754 17040 836 0,'-16'-13'6'16,"1"-3"12"-16,10-2 5 16,5 0-12-16,2 1 10 15,11 0-11-15,4 3-7 16,7 5-2-16,1 8 1 15,-1 1-2-15,-2 12 0 0,-3 11 1 16,-4 11-2-16,-2 3 0 16,-4 5 2-16,-2-3-2 15,-1-5 3-15,-1-7-1 16,1-13-1-16,4-11-1 0,5-3-2 16,6-7 3-16,8-18 3 15,9-10 2-15,10-13 1 16,6-8-2-16,7-7-1 15,6-4-2-15,-3-3-7 16,-6-5-107-16,-11-9-717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7:16:26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17210 11294 227 0,'-2'5'198'15,"2"-3"-194"-15,0 2-4 16,0-2 14-16,5 1 15 15,2-1-9-15,3 0 2 0,4 1 4 16,-1 1-5-16,8-2-4 16,0 0-8-16,5 1-2 15,2 0-1-15,7-1-1 16,2-2-1-16,6 0-2 16,6 0 1-16,5 0 1 15,2 0 1-15,7 0 5 0,4 0 1 16,3-3-3-16,5-1 0 15,3 1-1-15,7-3-3 16,6 3 0-16,4-2 0 16,2-3 0-16,3 1 0 15,2-2 2-15,5 2-4 0,-2-2 2 16,5 2-1-16,1 0-1 16,3 1 0-16,-1 0 0 15,6-4-1-15,1 0-1 16,6-1 2-16,-2 0-2 15,3-1 2-15,4-2 2 0,0-1 2 16,2 3 3-16,1-5-1 16,1 4-3-16,2-4-1 15,-1-1-3-15,4 3 0 16,2-4 0-16,0 4 0 16,2-1 0-16,2-1-1 15,2 2 0-15,4-2 0 0,-1 5 0 16,2-2 1-16,0 1 0 15,-1 1-1-15,-1 2 0 16,0 0 1-16,-1 3-1 16,-1-2 2-16,4 3-2 0,-2 1 1 15,3 2 1-15,1-3 1 16,-4 2-1-16,3 0-2 16,-1 0 1-16,-4 0-1 15,0 1 3-15,-1 1-1 16,-2-2-1-16,3 3 3 0,-1-1-1 15,-1 0-1-15,4-1-1 16,2-2 1-16,3 0-2 16,2 0 1-16,3-1 0 15,3 2 1-15,3-3-2 16,0-3 5-16,-3 3 1 16,4-1-1-16,-3-3-1 0,-1 2-2 15,-1-2 0-15,0 0-1 16,0-1 0-16,0-1-1 15,-4 1 1-15,1-2 0 16,-4 2 0-16,2-3-1 16,-4 5-1-16,-3-3 2 0,0 2 0 15,-3 0-1-15,-3 1 0 16,-3 3 0-16,-3-3 1 16,-5 5-1-16,-5-2 1 15,1 2 0-15,-6-1 2 0,-2 3-4 16,-8-1 4-16,1 0 0 15,-6 1 0-15,-4 2-1 16,-6-1 3-16,-6 0 1 16,-5 2-2-16,-3-2 1 15,-1 2 0-15,-7-1-3 16,1 1 2-16,-5 0-1 16,-5 0-2-16,-2 0 0 0,-4 0-1 15,-7 0 1-15,-6 0-1 16,-6 0-7-16,-7 0-36 15,-9-3-73-15,-9-7-184 16</inkml:trace>
  <inkml:trace contextRef="#ctx0" brushRef="#br0" timeOffset="2390.4507">17965 9882 309 0,'2'10'204'16,"2"-1"-204"-16,0 2-1 15,1-2 1-15,2-1 1 16,2 0 1-16,2-3 9 16,1-2 10-16,0 1-5 0,5 0-4 15,1-2-6-15,0-1-1 16,2-1-3-16,-3 0 4 16,5 0 2-16,0 0 13 15,-3-5 2-15,5-2-2 16,1-4-2-16,0-1-4 15,2-2 1-15,0-3-5 16,2-2 2-16,5-1-3 0,-2-1-2 16,-1-2-4-16,3-2-2 15,3-2 1-15,-1-2-1 16,3 1 0-16,2-3 0 0,1-3 0 16,4 1-1-16,-2-5 3 15,5-2-1-15,-3-4 6 16,3-2 2-16,-3-2 1 15,2-2 0-15,-4-2-5 16,7-3 0-16,-7-3-4 16,1 0-1-16,0-1-1 0,-1-3 0 15,-2-1 0-15,-1-4 0 16,-1 0 0-16,3-2 0 16,-2-2 0-16,5-3 1 15,-5-1-2-15,-4 2 2 16,1 0 0-16,-2 0-2 15,-2 0 1-15,2 0 2 0,0-2-1 16,-1-3-1-16,4 2 1 16,-2-6 1-16,1-1 1 15,-1 1 0-15,4-2 0 16,-2 0-2-16,0 0 0 0,0 0-2 16,3-2 3-16,3 4-2 15,0-3-1-15,0 1 0 16,2 0 0-16,-1 2 1 15,1 0-1-15,3 0 0 16,0 0 0-16,1-2 0 0,-1 6 0 16,2-6 0-16,-1 4 0 15,-2 1-1-15,2 4 2 16,-3 2-1-16,6 2 0 16,-3 3 0-16,3 0 0 15,-1 2 0-15,1 0 0 16,2 2 0-16,0-2 0 15,3 3 0-15,-2-1-1 0,4 2 1 16,-2 1 0-16,4 4 0 16,0 0-1-16,1 2 1 15,5 2 0-15,1-2 1 0,3 6-2 16,3-1 1-16,1 2 0 16,2 0 0-16,-2 3 0 15,4 3 0-15,2-2-3 16,-1 3 4-16,5 4-2 15,2-1 1-15,1 4 0 16,0 4-1-16,2 4 2 0,-2 2-3 16,1 3 2-16,-3 5-1 15,0 1 1-15,3 7 0 16,-1 1-1-16,0 3 1 16,-2 0-1-16,-3 4 2 15,4 0-2-15,-4 0-2 16,-1 4 4-16,2 7-1 0,-1-3-1 15,3 7 1-15,-6 1-1 16,-3 3 1-16,1 3-1 16,-5 3 0-16,-2 2 0 15,-4 3 0-15,-1 4 1 0,0 2 0 16,-5 1 1-16,1 2-2 16,-1 0 1-16,-3 6 0 15,-3-2-1-15,2 1 2 16,-3 5-2-16,4-1 0 15,-5 0 2-15,0 2-1 16,5 2 0-16,-3 1 0 0,3 1 1 16,-1 2-1-16,-1 0 0 15,1 3 0-15,0-1 0 16,1 3 1-16,-2-2-2 16,1 3 2-16,2-1-2 0,0 0 2 15,0 1 0-15,4-1 0 16,1 0-1-16,0-1 1 15,-2 3-1-15,3 3 0 16,-3-2 1-16,2 2-2 16,1 0 2-16,0 0-1 15,1 0-1-15,-2 0 2 0,4-2-1 16,-2 2 1-16,6 0-1 16,-2-2 0-16,4 4 0 15,-3 2 0-15,-1 1 1 16,2 2-1-16,1 2 0 15,2-2 0-15,-2 0 0 0,7 0 0 16,0 2 1-16,0-3 0 16,3 0-1-16,-3-3 1 15,1 3-2-15,3-3 2 16,-1 0-2-16,3-1 2 16,-1-2 0-16,1 0 0 0,6-6 1 15,-4 1-2-15,-2 0 2 16,2-1-2-16,-4-3 0 15,2 4 0-15,-2-4 0 16,2 0 1-16,-2 0 0 16,0-1 0-16,-1-3-2 0,-1-1 3 15,-1 0-3-15,1-2 1 16,-3-4 0-16,0-1 1 16,2 1-1-16,3-1 1 15,-2-4-1-15,2-2 1 16,2-3 0-16,7-2-2 15,0-8-1-15,4-2-16 0,2-8-23 16,0-9-79-16,-10-7-260 16</inkml:trace>
  <inkml:trace contextRef="#ctx0" brushRef="#br0" timeOffset="4500.0419">23803 10866 310 0,'2'-5'20'0,"-2"-2"34"16,0 2 1-16,0-1-8 15,0 0-2-15,0 1-6 0,0-1-4 16,0 4-12-16,0-3 1 15,0 4-3-15,0-1-8 16,-2 2-3-16,-1 0-5 16,-2 0-5-16,0 0-2 15,0 9 1-15,0-2-1 16,1 4 1-16,-1 1 0 0,3 1 1 16,2 1-1-16,0-2 1 15,0 1 0-15,2-2 0 16,3-3 1-16,4-2-1 15,1-2 1-15,0-4 0 0,2 0 1 16,0-2 0-16,0-7 1 16,-2-4 1-16,2 1 5 15,-5-4 6-15,-2 0 13 16,-2 0 3-16,-3-2 0 16,0 3 1-16,0 0-10 15,-3 4-14-15,-2 0-5 0,-2 8-3 16,-5 3-4-16,0 0-13 15,-2 7-68-15,-6 0-84 16</inkml:trace>
  <inkml:trace contextRef="#ctx0" brushRef="#br0" timeOffset="9750.8915">21969 10964 232 0,'0'-6'38'0,"0"-1"22"16,0 2-2-16,0 0-24 15,0 1-7-15,0 1 6 16,0-1-11-16,0 3-7 16,-3-3 3-16,1 4-4 15,0-2-2-15,-1 2-7 16,-2 0-4-16,1 0-1 0,-1 2 0 16,-1 5 0-16,1 2-2 15,-1 1 1-15,1 3 1 16,3-1-1-16,-1 3 1 15,3-3 0-15,0-1 0 0,0 0 0 16,0-4 0-16,0-2 1 16,3-1 1-16,3-1 2 15,-1-3 10-15,2 0 9 16,-1 0 4-16,3-8-9 16,-1-2-5-16,-1-2-3 15,1-3 0-15,-4 2-2 0,-1-4 5 16,-1 5 5-16,-2-2 1 15,0 3-7-15,0 0-6 16,0 4-1-16,0 1-3 16,-3 3-3-16,-1 3 1 15,2 0-7-15,-4 0 4 0,4 6 0 16,-1 1 3-16,-1 1-1 16,3 3 1-16,-1-2 1 15,2 0 0-15,0 2-2 16,0-2 0-16,0 2-38 15,0-4-28-15,3-7-87 0</inkml:trace>
  <inkml:trace contextRef="#ctx0" brushRef="#br0" timeOffset="11360.5309">25721 10802 290 0,'1'-3'34'0,"-1"-2"34"15,0 0-29-15,2 2-4 16,0-1-8-16,0 2-9 15,-2-2-1-15,1 3-11 16,-1 0-1-16,0 1 1 16,0 0 2-16,0 0 0 15,0 0-5-15,0 0-2 0,0 0 0 16,-5 0 0-16,2 0-1 16,-1 5-1-16,1 0 1 15,-2 4 0-15,-1 0-2 16,5 1 2-16,-2 4 1 15,1-1-2-15,2 0 2 0,0-1-1 16,0-1 0-16,0-2 0 16,0-2 0-16,5 0 1 15,-2-5 1-15,2 0 5 16,2-2 17-16,0 0 4 16,5-4-12-16,-4-7-7 0,3 3 1 15,-3-3 1-15,-1-2 2 16,-2-1 0-16,-2 2 3 15,-1-1-1-15,-2 2-9 16,0 3-2-16,0-3-2 16,0 5-1-16,-3 2 1 15,-1 3 0-15,-1 0-3 0,1 1-4 16,-2 0 3-16,3 1-1 16,-1 6 2-16,3 0 0 15,-1 3 1-15,0-2 0 16,2-1-61-16,0-2-70 15</inkml:trace>
  <inkml:trace contextRef="#ctx0" brushRef="#br0" timeOffset="15610.5204">4321 5955 503 0,'-3'-5'10'0,"-1"-2"18"16,1 2 43-16,-1-1-32 15,4 5-9-15,-1-1 1 16,-1 2 0-16,2 0-13 15,0 5-17-15,0 11-8 0,3 11 7 16,4 7 9-16,-1 12 3 16,2 6 1-16,-5 5-2 15,2 2 0-15,-1-2-4 16,-3-5-4-16,-1-6-1 16,2-8 0-16,0-4 1 0,3-8-1 15,0-7-22-15,3-6-68 16,-1-8-40-16,0-5-117 15</inkml:trace>
  <inkml:trace contextRef="#ctx0" brushRef="#br0" timeOffset="15969.8664">4216 6000 605 0,'-5'-16'7'16,"-12"-3"13"-16,10 0 24 15,7 4-26-15,5-3-7 16,10 5-5-16,6 1-2 0,10 3-1 16,3 3 1-16,9 5-3 15,3 1 0-15,2 0-1 16,0 7 2-16,-1 5-4 15,-12 6 2-15,-9 0-3 16,-12 4 2-16,-13 0 1 16,-2 0 0-16,-18 0 7 15,-10-3-4-15,-5 4-2 0,-5-5 2 16,4 0-2-16,1-2 0 16,6-2 1-16,8-4-10 15,5-7-40-15,11-3-104 16</inkml:trace>
  <inkml:trace contextRef="#ctx0" brushRef="#br0" timeOffset="16532.368">4896 5732 592 0,'-7'-17'24'0,"-2"4"26"16,2 8-4-16,0 5-19 16,0 7-18-16,0 18-16 0,-1 7 4 15,3 14 4-15,3 15 3 16,0 17 9-16,2 14 7 16,0 13-9-16,5 11-1 15,7-4-8-15,4-6 1 16,9-18 1-16,9-14-1 0,7-19 0 15,8-16-4-15,7-12 1 16,5-11-27-16,1-9-70 16,0-7-89-16</inkml:trace>
  <inkml:trace contextRef="#ctx0" brushRef="#br0" timeOffset="20548.2676">5595 6327 501 0,'0'1'15'16,"0"-1"-11"-16,0 2 41 15,0-2-24-15,0 0-4 0,0 0 13 16,0-2 6-16,2-6 13 15,3-6-8-15,-1-8-28 16,1-3-4-16,0-7-1 16,0-6-3-16,-2-6-4 15,-3-5 1-15,0-2-2 16,0-1 2-16,-2 0-1 16,-7 4 1-16,2 7 1 0,-2 7 0 15,1 8 5-15,3 6-5 16,1 5 3-16,1 8-1 15,3 6 1-15,0 1-2 16,0 3-8-16,0 15-7 0,3 5 8 16,4 7 1-16,3 10 1 15,-1 1 3-15,1 4-3 16,3-1 3-16,-1-1-2 16,7-2 1-16,-4-9-1 15,2-5 0-15,-3-8 2 0,1-9-2 16,-1-9 0-16,1-1 0 15,-3-9 3-15,1-12 0 16,-4-2 1-16,1-6-3 16,-5 2 0-16,-1 1 1 15,-3 6 0-15,2 5-1 16,-3 5 1-16,0 5-2 0,0 1 3 16,0 4 1-16,0 0-8 15,0 9-5-15,0 5 7 16,4 2 1-16,1 4 1 15,0 3 0-15,4-1 0 0,4 2 1 16,-1-1 0-16,3 1-3 16,-1-3-36-16,4 1-42 15,-6-2-18-15,1-8-63 16</inkml:trace>
  <inkml:trace contextRef="#ctx0" brushRef="#br0" timeOffset="20813.8682">6164 6141 674 0,'0'-3'11'16,"-2"-5"-3"-16,2 3 62 15,0-2-41-15,7 0-22 0,8-2-6 16,6 2-2-16,4 0 1 16,6 2-1-16,-1 0 1 15,4 2-47-15,0 3-60 16,1 0-67-16</inkml:trace>
  <inkml:trace contextRef="#ctx0" brushRef="#br0" timeOffset="21501.3566">7197 5825 546 0,'2'-14'29'0,"-2"-4"26"15,-2 0 20-15,-8 0-20 0,2 1-11 16,-8 0-8-16,-6 3-17 16,0 2-14-16,-7 5-4 15,1 3 0-15,-5 4-2 16,3 2 0-16,-1 12 0 0,1 4 0 15,-1 5 0-15,4 4 0 16,5 3 1-16,0-1-1 16,5 1 0-16,8-1-1 15,4-1 1-15,5-1-1 16,0-2 1-16,7-2 0 0,8-1 0 16,2-6-2-16,4-4 1 15,2-3 0-15,-2-5 2 16,3-3 0-16,-3-1 1 15,-5-3 1-15,1-8 0 16,-7 1 1-16,-3-1 0 0,-1-2 1 16,-6 1-2-16,0-2-2 15,-6 3 0-15,-3-2 0 16,-5 6 0-16,-4 2-2 16,2 3 0-16,0 2 1 15,0 0-1-15,1 6-1 0,7 4-28 16,1 4-17-16,2 2-33 15,5-1-37-15,0-4-115 16</inkml:trace>
  <inkml:trace contextRef="#ctx0" brushRef="#br0" timeOffset="22438.7517">8017 5670 556 0,'0'-5'23'0,"0"-1"-23"16,0 1 28-16,0 1 0 0,-2 1-12 15,-1 1 2-15,1-1-1 16,-2-1-9-16,1 2 7 16,1 1 4-16,-1 1-8 15,-1-3-6-15,-2 3-4 16,1 0 0-16,-4 0 0 15,1 0-1-15,-6 0 1 16,4 0 0-16,-3 4 0 0,-1 2 3 16,-3-3 2-16,3 2 1 15,-2 0-2-15,2 1-2 16,-3 3-1-16,0 0-1 16,-2 0 0-16,0 3 0 0,-1 1-1 15,2 1 0-15,0-1 1 16,2-1 0-16,4 1-2 15,3-3 2-15,3 1-1 16,4-2 0-16,2 0-1 16,2 2-1-16,14-4 2 0,6 2 5 15,9-2 3-15,5 0 1 16,6-2 0-16,7 0-4 16,-1 1-1-16,1-1 2 15,-6-1-1-15,-3 1-1 16,-11-1-1-16,-7-1-1 15,-5 3-2-15,-7-1 0 0,-4-1 1 16,0 1-1-16,-5-2 1 16,-1 5 0-16,0-1 1 15,0 0-21-15,0-2-46 16,0-5-77-16,0 0-229 16</inkml:trace>
  <inkml:trace contextRef="#ctx0" brushRef="#br0" timeOffset="23626.4962">7725 5998 262 0,'-4'0'207'0,"1"0"-200"0,-3-2 26 15,6-1-2-15,0 3-4 16,0 0 14-16,1 0-20 16,12 0-23-16,5 0 6 15,5 5 16-15,8 2-2 16,3 4-4-16,2 0-2 16,6 1-2-16,-7 1-4 0,5 0-4 15,-5-1-1-15,2-1 0 16,-1-3 1-16,-4-4-47 15,-3-4-116-15</inkml:trace>
  <inkml:trace contextRef="#ctx0" brushRef="#br0" timeOffset="24188.9614">8628 5567 617 0,'-6'0'7'0,"1"0"-4"0,3 0 7 16,2 0 0-16,4 1-21 16,10 12 2-16,6 3 10 15,9 5 19-15,3 3 4 16,4 6-7-16,1-2-7 15,2 6-6-15,-4-1-2 16,1-1 0-16,-5-2-1 16,-1-5 1-16,-4-2 1 0,-6-7-9 15,1-2-35-15,-9-5-50 16,-1-5-75-16</inkml:trace>
  <inkml:trace contextRef="#ctx0" brushRef="#br0" timeOffset="24470.1824">8989 5582 408 0,'-4'-17'163'16,"1"2"-161"-16,1 3 29 15,-2 3 15-15,2 5-8 16,0 3 1-16,0 1-1 15,1 0-17-15,-3 7-23 0,-3 12-11 16,-3 5 12-16,-5 10 7 16,-1 7 4-16,-6 7-2 15,-1 2-1-15,1 0-3 16,1-2-2-16,-1-7 0 16,4-4 1-16,4-6-1 0,4-6-41 15,2-8-72-15,4-9-217 16</inkml:trace>
  <inkml:trace contextRef="#ctx0" brushRef="#br0" timeOffset="25188.89">9969 5470 579 0,'0'-5'24'0,"0"1"5"16,0 3 32-16,0-1-24 0,-3 2-19 15,-5 0-6-15,-2 0-7 16,-4 9-6-16,-5 3 0 15,-6 2 1-15,-2 3 1 16,-4 0 0-16,-1 3 2 16,0-2 3-16,0 2 1 0,3-3-4 15,3-1-2-15,7-2 2 16,4-1-4-16,8-6 1 16,4 0 0-16,3-3-3 15,10-2 0-15,12-2 6 16,4 0 12-16,9 0 6 15,6-6-11-15,8-1-6 0,-3 0-3 16,2 4-2-16,-7-1 3 16,-4 4-2-16,-8 0-22 15,-7 9-42-15,-12 5-18 16,-7 4-47-16,-3-2-107 0</inkml:trace>
  <inkml:trace contextRef="#ctx0" brushRef="#br0" timeOffset="25391.9994">9781 5899 627 0,'-2'0'43'16,"2"0"-23"-16,2 0 33 16,12-2-45-16,11-2-8 15,8 0 6-15,7-1 2 16,8 3-3-16,1 1-3 0,0 1-1 15,0 0 1-15,-3 0-81 16,-3-2-188-16</inkml:trace>
  <inkml:trace contextRef="#ctx0" brushRef="#br0" timeOffset="26626.273">10781 5961 650 0,'-5'2'5'15,"-1"-2"0"-15,6-4 39 0,0-9-1 16,0-4-30-16,11-8-6 16,4-7-4-16,0-9-2 15,5-6-1-15,-1-5 0 16,-2-7 2-16,-5-4-2 15,-5-5 0-15,-2-7 0 0,-4 3 0 16,-1 1 1-16,0 10 0 16,0 8-2-16,-1 13 2 15,-4 12 0-15,4 14 1 16,1 6 0-16,0 8 2 16,0 0-3-16,0 12-15 0,0 10 11 15,0 10 0-15,6 11 3 16,-3 13 0-16,2 1-1 15,2 4 1-15,0-1-1 16,6-1 2-16,0-9-1 16,3-7 3-16,2-9-2 15,0-11-1-15,-1-9 0 0,3-8 0 16,-1-6 1-16,0-6 3 16,-1-13 1-16,-2-8-1 15,-3-3 0-15,-2-5-1 16,-4 0 0-16,-1 1-2 0,-5 3 4 15,-1 6 4-15,2 7 1 16,-2 6-2-16,0 3-4 16,0 9 0-16,0 2-8 15,0 13-10-15,4 6 11 16,-3 8 1-16,6 3 2 16,0 5 0-16,1 1 0 15,3-1 1-15,-1-2 0 0,2-2 1 16,1 0-1-16,6-6-57 15,-5-7-53-15,-1-8-108 16</inkml:trace>
  <inkml:trace contextRef="#ctx0" brushRef="#br0" timeOffset="27438.8012">11487 5617 123 0,'-2'1'372'0,"2"-1"-365"16,0 0 13-16,2 0 8 15,10 0-22-15,4 0 7 0,8 0 17 16,3-1-11-16,-1-1-15 16,5-2-2-16,1-2 1 15,-3 3-3-15,-2-2-28 16,-2-2-99-16,-8-2-193 16</inkml:trace>
  <inkml:trace contextRef="#ctx0" brushRef="#br0" timeOffset="28235.7308">11609 5428 503 0,'-4'-2'10'15,"1"-2"34"-15,1 4 26 0,2 0-34 16,0 0-27-16,0 9-18 16,0 9 3-16,0 7 5 15,0 11 5-15,0 6 8 16,0 8 4-16,0 9-7 0,0 3 0 16,0-4-5-16,-3-3 1 15,0-9-1-15,3-7-38 16,0-11-62-16,0-12-108 15</inkml:trace>
  <inkml:trace contextRef="#ctx0" brushRef="#br0" timeOffset="29016.8728">12508 5393 208 0,'0'-12'338'0,"2"-1"-331"0,-2-1 57 16,-5 2-4-16,-6-1-39 15,-7 1-1-15,-4 3 4 16,-7 4-15-16,-5 4-8 15,-3 1-1-15,-4 1-1 16,-3 11 0-16,1 4 0 0,2 6 0 16,1 1 0-16,4 4 1 15,8 1-2-15,5 1 0 16,5 1 0-16,7-2-3 16,7-1 2-16,4-2 0 15,0-2 1-15,13-3 2 0,4-2-1 16,5-4 2-16,5-5 2 15,0-4 0-15,2-5 1 16,-2 0-1-16,-6-2-1 16,1-6 0-16,-7-3 0 15,-7-2 2-15,-6-1 0 0,-2 2 0 16,-5-2-3-16,-10 1 0 16,-4 2-2-16,-3 2 0 15,0 4 2-15,3 3-2 16,-1 2-2-16,8 0-1 15,2 2-1-15,8 5-40 0,2 0-13 16,6-3-50-16,12-2-88 16</inkml:trace>
  <inkml:trace contextRef="#ctx0" brushRef="#br0" timeOffset="29423.119">12535 4966 635 0,'-5'-4'3'15,"-8"-9"-6"-15,9 8 26 16,4 3 12-16,0 2 10 0,0 0-16 15,4 2-28-15,16 11-19 16,5 6 16-16,11 8 5 16,11 9 0-16,1 6 2 15,6 9-4-15,-3 11 1 16,-5 5-1-16,-9 7-1 16,-6 8 2-16,-7 1 0 15,-8 7-1-15,-11-3 0 0,-5-5 2 16,0 0-1-16,-13-7-1 15,-9-7 1-15,-4-7 0 16,-2-8 0-16,-3-6-1 16,-3-8 0-16,-2-8-33 0,6-14-81 15,1-14-353-15</inkml:trace>
  <inkml:trace contextRef="#ctx0" brushRef="#br0" timeOffset="29829.3148">13253 5508 694 0,'-3'0'20'15,"1"0"-18"-15,2-4 27 16,2-1-3-16,11-4-26 16,4 1-1-16,7-2 0 15,5 1-3-15,5 0 3 16,1 2-2-16,3 3-91 0,-9 1-78 16</inkml:trace>
  <inkml:trace contextRef="#ctx0" brushRef="#br0" timeOffset="29985.5615">13312 5663 456 0,'-10'12'232'0,"7"-10"-218"16,3-2-13-16,0 0 10 16,13 0 20-16,11 0-17 15,10 0-11-15,10-5-2 0,7-4-65 16,7 0-49-16,-2-5-230 15</inkml:trace>
  <inkml:trace contextRef="#ctx0" brushRef="#br0" timeOffset="37736.4493">4424 7948 443 0,'-1'-6'10'0,"-4"-4"29"15,3 3 30-15,1 0-11 16,-3-1-9-16,3 1-1 16,-1 4-3-16,0 1-13 15,0 0-5-15,2 2-11 16,0 0-9-16,0 6-11 15,0 12-5-15,0 10 7 0,6 14 1 16,-1 14 5-16,-2 12 3 16,3 8 1-16,-4 1-3 15,0-2-2-15,-2-8-1 16,0-7 0-16,0-14 0 16,2-8-1-16,-2-12 1 15,3-4-9-15,1-12-44 0,1-10-76 16,-2-1-138-16</inkml:trace>
  <inkml:trace contextRef="#ctx0" brushRef="#br0" timeOffset="38111.4252">4379 7998 562 0,'-9'-21'38'15,"1"2"-29"-15,1 6 50 16,4 0-13-16,3 2-19 0,0 2-6 16,13 1-14-16,6 6-13 15,8 0 3-15,6 2 2 16,7 2-3-16,-3 8 4 15,1 8-1-15,-8 5-2 16,-4 4 2-16,-9 0-2 16,-7-2 1-16,-10 0 3 0,0-2 1 15,-14-7 1-15,-5-2-2 16,-4-2 2-16,-3-1 2 16,-1-2-1-16,4-1-1 15,2-4-2-15,1 0-31 16,8-2-55-16,4-2-137 15</inkml:trace>
  <inkml:trace contextRef="#ctx0" brushRef="#br0" timeOffset="38345.7889">5095 8235 248 0,'6'-11'-131'16</inkml:trace>
  <inkml:trace contextRef="#ctx0" brushRef="#br0" timeOffset="38642.6409">5059 7883 411 0,'-7'-17'65'16,"-5"1"-10"-16,3 2 16 15,2 5-5-15,0 3-28 16,0 6 6-16,-1 0-15 0,1 17-20 16,-4 15-16-16,-2 12 5 15,1 16 11-15,-2 16 8 16,1 13 4-16,4 12-1 16,6 8-8-16,3-4-5 15,2 1-4-15,13-15 0 16,11-15-2-16,6-16 0 0,5-16-1 15,9-14-24-15,3-16-43 16,4-14-95-16</inkml:trace>
  <inkml:trace contextRef="#ctx0" brushRef="#br0" timeOffset="41002.0427">5511 8503 421 0,'0'7'121'0,"-2"-7"-96"0,2 0 35 16,0 0 6-16,0-11-8 16,2-7-31-16,4-9-15 15,8-6-6-15,-2-7-3 16,0-2-2-16,1-5-1 15,-4-3 1-15,-2 2 0 0,-4-6 1 16,-3 0-1-16,0 4 2 16,-8 4 1-16,-1 4 0 15,-3 10 1-15,4 11 0 16,1 6 2-16,3 12-4 16,4 3-4-16,0 16-8 15,0 12 3-15,2 15 5 0,5 13 1 16,2 6 0-16,2 6-1 15,0-3 1-15,5-6 1 16,2-7-1-16,2-9 0 16,0-13 1-16,-1-8-1 15,-1-8 0-15,-2-7 1 0,-1-7-1 16,-3 0 2-16,1-15 5 16,-4-4-1-16,1-4 1 15,0 0-5-15,-3 1 0 16,0 4-1-16,-2 3-3 15,-1 7 2-15,-1 5-1 0,0 3-2 16,0 0-4-16,1 7 4 16,-3 7 2-16,3 0 3 15,-1 4-2-15,3 0 0 16,-1-2 1-16,4 2-1 16,0-2 1-16,0-2 0 15,2 1 0-15,0-3-1 0,1 2 1 16,1-3-6-16,-1-2-53 15,-3-5-108-15,2-4-256 16</inkml:trace>
  <inkml:trace contextRef="#ctx0" brushRef="#br0" timeOffset="41345.7771">6087 8376 683 0,'-9'1'14'0,"5"-1"1"16,4 0 20-16,2 0 10 15,11 0-25-15,4 0-12 16,9 0-3-16,4-3-4 16,6-2 0-16,1-4-22 15,2-2-110-15,-2-1-148 16</inkml:trace>
  <inkml:trace contextRef="#ctx0" brushRef="#br0" timeOffset="41705.1316">6579 8007 823 0,'-11'-9'10'15,"2"0"1"-15,4 3-3 16,5 1 4-16,0 2-7 0,10-1-11 16,9 4 2-16,2 0 4 15,2 0 0-15,1 7 0 16,-4 5-1-16,-3 6 2 16,-5 2-1-16,-9 2 0 15,-3 2-1-15,0 2 2 0,-6 0 2 16,-3-1 1-16,1-2-2 15,-1-1-1-15,4-3 3 16,5-2-2-16,0-3-1 16,8-3-1-16,11-3 1 15,9-2-1-15,4-5 0 0,8-1-35 16,4 0-54-16,-1-7-80 16,1-7-259-16</inkml:trace>
  <inkml:trace contextRef="#ctx0" brushRef="#br0" timeOffset="42486.3141">7392 7960 523 0,'0'-7'24'16,"-5"-1"15"-16,-2-4 35 0,-3 0-32 15,2 1 4-15,-4 1-13 16,-7 2-10-16,4-2-10 16,-9 5-5-16,-1 2-3 15,-2 3-2-15,-4 0-2 16,-1 9-1-16,-4 10 0 0,6 4 0 15,-3 4 0-15,6 3-1 16,7 0 0-16,8-2 0 16,7-3 1-16,5-4-2 15,0-4 0-15,10-3 0 16,5-3 0-16,2-4 1 16,7-2-1-16,1 1 1 0,1-1-3 15,-2-3-3-15,1-1 3 16,-3 2 2-16,-3-3 0 15,-4 0-1-15,-4 0 2 16,-3 0 1-16,-7-4 2 0,-1-3 1 16,0 0-1-16,-8-2-2 15,-4 0-2-15,-4 0 1 16,-2 0 1-16,-2 4-1 16,3 1 1-16,0 4-2 15,3 0-7-15,3 6-34 16,2 4-18-16,2 5-24 15,5-4-73-15</inkml:trace>
  <inkml:trace contextRef="#ctx0" brushRef="#br0" timeOffset="43064.3899">8215 7782 481 0,'0'-12'208'0,"-5"-1"-164"15,-8 4 17-15,0 6-20 16,-1 1-23-16,-2 2-11 0,-2 2-5 16,-8 10-1-16,2 6-1 15,-7 5 0-15,1 6 0 16,-2 2 2-16,1 3-3 16,4-5 1-16,3-2-1 15,8-4 1-15,5-8 0 0,8-1-1 16,3-7-1-16,7-6 0 15,13-1 0-15,7 0 4 16,9-4-1-16,5-5 1 16,6-6-2-16,-1 3-17 15,-2-2-21-15,-7 5-38 0,-6 3-46 16,-12 2-79-16</inkml:trace>
  <inkml:trace contextRef="#ctx0" brushRef="#br0" timeOffset="43220.628">7972 8199 609 0,'-5'5'31'0,"5"-5"-17"15,9 0-3-15,13 0 26 16,12-3-13-16,9-4-19 16,9-2-5-16,4-2-1 0,5 1 0 15,-2-1-98-15,-4-2-154 16</inkml:trace>
  <inkml:trace contextRef="#ctx0" brushRef="#br0" timeOffset="43611.2596">8850 7709 747 0,'0'-6'5'15,"-3"-1"-5"-15,3 6 21 16,0 1-16-16,5 3-9 16,10 10-5-16,8 7 9 15,8 3 6-15,6 7 3 0,4 2-4 16,1 4-2-16,1 1-3 16,-4 4 2-16,-5 0 0 15,-7-4-80-15,-8-6-74 16,-9-10-262-16</inkml:trace>
  <inkml:trace contextRef="#ctx0" brushRef="#br0" timeOffset="43829.9685">9177 7696 599 0,'-14'-32'24'15,"1"6"8"-15,3 8 8 16,0 9-15-16,0 9-7 15,3 2-7-15,0 19-19 16,-3 9 1-16,1 13 6 0,-1 9 3 16,-7 10 3-16,-5 5-1 15,0 2-2-15,-5-1 1 16,0-7-2-16,1-11-53 16,7-10-47-16,6-13-44 15</inkml:trace>
  <inkml:trace contextRef="#ctx0" brushRef="#br0" timeOffset="44439.3385">10146 7604 569 0,'0'-9'30'0,"0"2"20"16,-1 1 11-16,-8 5-12 15,-1 1-27-15,-7 0-11 16,-4 5-8-16,-4 7-3 0,-6 4 0 16,-3 4 1-16,0 3 0 15,-3 2 0-15,5-1 0 16,0-3 0-16,8-2-1 16,7-1 0-16,7-5 0 15,3-1-1-15,7-5 0 0,5-1-2 16,12-5 3-16,12-1 3 15,8 0 0-15,7 0 0 16,4-7-2-16,1-3 0 16,-1 1-1-16,-3 2-33 15,-9 3-28-15,-7 4-14 0,-13 0-42 16,-10 2-106-16</inkml:trace>
  <inkml:trace contextRef="#ctx0" brushRef="#br0" timeOffset="44595.535">9948 8021 412 0,'-11'12'141'0,"5"-5"-118"16,6-5 21-16,6-2-17 15,15 0 19-15,8-2-6 16,7-5-25-16,9-2-13 16,6-5-1-16,-3 0-53 0,-5-2-166 15</inkml:trace>
  <inkml:trace contextRef="#ctx0" brushRef="#br0" timeOffset="47658.2839">10954 7983 357 0,'1'6'103'15,"-1"-6"-73"-15,0 0 31 16,0 0 20-16,4-3-16 0,1-12-11 15,2-4-36-15,4-9-14 16,1-8-3-16,1-6 0 16,0-4-1-16,-5-4 1 15,-2-5 7-15,-6-2 4 16,0-2-2-16,0 0-3 16,-4 5-6-16,-3 8 1 15,0 8-1-15,-1 12-1 0,5 10 0 16,-1 10 1-16,4 6-3 15,0 7-9-15,0 15 4 16,0 8 5-16,0 13 2 16,7 10 1-16,1 5-2 0,4-1 1 15,2-4 0-15,0-3 1 16,1-12-2-16,2-12 2 16,-1-8 0-16,-2-9-1 15,-1-7 0-15,1-2 3 16,-1-12 2-16,-4-8 0 0,2-6-2 15,-4-5 0-15,-2-5-1 16,-2 4 2-16,0 2 3 16,-3 3 1-16,0 7 1 15,0 8-1-15,0 7-2 16,0 5-1-16,0 3-6 16,0 15-5-16,4 3 5 0,1 9-1 15,2 6 2-15,1 3 0 16,6 1 0-16,1-2 2 15,4-5-11-15,1-4-34 16,4-5-9-16,5-7-41 0,0-14-31 16,-1-3-217-16</inkml:trace>
  <inkml:trace contextRef="#ctx0" brushRef="#br0" timeOffset="47830.1545">11546 7824 649 0,'-5'0'32'15,"-1"0"-20"-15,2 0 51 16,4 0-20-16,4-3-17 16,9 0-28-16,2-2 5 15,4 1-2-15,4-1-1 16,1 3-1-16,-3-2-58 16,-1 1-35-16,-3-4-23 0,-4-6-58 15</inkml:trace>
  <inkml:trace contextRef="#ctx0" brushRef="#br0" timeOffset="48002.0032">11702 7604 542 0,'-9'-11'65'0,"1"4"1"0,3 3-23 15,2 4-20-15,1 6-15 16,2 12-10-16,0 5 2 16,5 5 3-16,5 6 1 15,2 3-2-15,0 3-1 0,0 1 1 16,0 2 0-16,-2-2-58 15,2-6-97-15</inkml:trace>
  <inkml:trace contextRef="#ctx0" brushRef="#br0" timeOffset="48705.0778">12535 7552 639 0,'0'-20'12'16,"-7"-1"43"-16,-4-1 11 15,-5 3-29-15,-6 1-20 16,-5 0-8-16,-5 8-5 16,-2 0-2-16,-5 9-3 0,-2 1 2 15,-3 4-2-15,3 10-1 16,2 9 1-16,2 2 0 15,3 3 0-15,9 8-1 16,6 0 1-16,7-1 0 16,9-1 0-16,3-3 0 15,8-4 0-15,9-8 0 16,7-2 0-16,3-9 1 0,3-4 1 16,-1-4 0-16,-2 0 1 15,-6-2 0-15,-3-8 0 16,-7-1-1-16,-4-6 2 0,-7 5 0 15,0-2-2-15,-4 1-1 16,-8 2-2-16,-6 4 1 16,-1 4-1-16,-3 3-1 15,3 0 1-15,4 5 1 16,4 4-17-16,7 2-26 16,4-2-53-16,3-4-59 0</inkml:trace>
  <inkml:trace contextRef="#ctx0" brushRef="#br0" timeOffset="49001.9576">12454 7172 760 0,'-4'-14'2'0,"4"3"-3"15,0 7 7-15,14 4-5 16,8 18-6-16,9 7 10 16,1 11 7-16,8 9 0 15,-1 8 3-15,-1 8-1 16,-7 10-3-16,-8 8-3 0,-5 3-3 16,-11 5-3-16,-7 2 1 15,-3-3-1-15,-14-8 1 16,-8-6 1-16,2-11-30 15,-4-14-85-15,2-13-139 16</inkml:trace>
  <inkml:trace contextRef="#ctx0" brushRef="#br0" timeOffset="49408.191">13277 7559 795 0,'0'0'-2'0,"7"-10"-5"16,11-1-1-16,7 2 10 15,6 0-7-15,5 0-43 16,1 4-16-16,-3 1-27 16,-3 3 35-16,-8 1-134 15</inkml:trace>
  <inkml:trace contextRef="#ctx0" brushRef="#br0" timeOffset="49564.4114">13314 7721 679 0,'-7'4'19'0,"7"-4"0"16,4 0 6-16,16 0 25 0,10-7-28 16,13-4-20-16,13-1 0 15,10-2-18-15,7-3-123 16,0-1-177-16</inkml:trace>
  <inkml:trace contextRef="#ctx0" brushRef="#br0" timeOffset="50017.4727">14481 7329 575 0,'0'-27'-24'0,"-1"0"23"0,-11 4 29 16,-2 6 32-16,-1 0-8 16,0 8 0-16,-4 8-24 15,-3 1-22-15,0 9-4 16,1 15 0-16,-1 9-2 16,4 10-2-16,1 5 2 0,5 4 1 15,7 3-1-15,5-5 2 16,0-2-1-16,5-11-3 15,12-6-3-15,5-15 1 16,5-7 3-16,7-9 4 16,3-6-1-16,2-15 1 15,1-9-1-15,-4-6-8 0,-3-5 6 16,-12 0 1-16,-10-2 1 16,-9 0 9-16,-2 4 17 15,-15 5-16-15,-6 6-12 16,-10 4-1-16,1 12 2 15,-2 8-1-15,6 4-1 0,8 9-1 16,8 9-94-16,10 1-88 16</inkml:trace>
  <inkml:trace contextRef="#ctx0" brushRef="#br0" timeOffset="50220.5805">14927 7477 861 0,'-9'-9'6'0,"3"0"-5"15,5 2 3-15,1 2-4 16,0 1-1-16,1 2-12 16,14 2-56-16,3 0-30 15,5-3-49-15</inkml:trace>
  <inkml:trace contextRef="#ctx0" brushRef="#br0" timeOffset="50689.304">15527 7183 729 0,'5'-27'25'15,"-2"-4"-4"-15,-3 7 29 16,-7 6-15-16,-5 0-18 0,-6 7-12 16,-3 6 1-16,-1 5-7 15,-5 0 1-15,0 9-2 16,0 11 0-16,6 3 0 16,3 5 3-16,7 4-3 15,7-2 2-15,4-1-2 0,6-4-4 16,10-5-6-16,7-4-2 15,4-7 7-15,0-8 2 16,-2-1 2-16,0-3 1 16,-3-11 3-16,-4-3 0 15,-4-2 0-15,-2-1 0 16,-4 1 4-16,-3 3 13 16,-3 0 0-16,-2 5-10 0,0 4-3 15,0 5 0-15,0 2-1 16,0 11-9-16,-5 8-2 15,-2 13 5-15,-3 10 1 16,-2 6 2-16,1 9-2 16,2 0 2-16,4 0 1 0,3-7-21 15,2-4-50-15,0-8-32 16,12-15-33-16,5-11-179 16</inkml:trace>
  <inkml:trace contextRef="#ctx0" brushRef="#br0" timeOffset="51173.6844">15873 7085 583 0,'-5'-6'0'15,"3"3"9"-15,2 1 39 16,0-2 5-16,11 2-32 15,5-1-19-15,2-2-1 16,7-2 4-16,2 1 2 0,2-1-5 16,-1 0-1-16,-1 0 0 15,-5-1 0-15,-8 3 0 16,-4 0 0-16,-7 3 4 16,-3 2 15-16,-11 0-9 15,-8 0-15-15,-6 4 4 0,-8 6 1 16,-1 6 0-16,0 1 0 15,2 2 1-15,5 2-1 16,5-1 1-16,7 3-2 16,8-3 0-16,5-1-2 15,2-1 2-15,4 2 3 16,9 0 5-16,8-1 3 0,1 1 1 16,1 1-5-16,-1-1-2 15,-1 0 3-15,-4-4 1 16,-3 0 2-16,-11 0 0 15,-3 0 0-15,0 1-5 0,-19 1-4 16,-8 2 1-16,-11 0 0 16,-10-1 0-16,-10-3-14 15,-7-3-70-15,1-11-188 16</inkml:trace>
  <inkml:trace contextRef="#ctx0" brushRef="#br0" timeOffset="52658.1286">4514 10111 632 0,'-6'-3'8'0,"-1"-2"48"0,0 3 11 16,5 2-19-16,1 0-29 15,1 14-13-15,0 11-7 16,0 9 3-16,3 13 5 16,4 8 2-16,-2 7-3 0,2 8-2 15,-6-3-2-15,1 0 0 16,0-9 1-16,-2-3-3 15,0-8-20-15,0-12-22 16,3-10-52-16,2-11-59 16,2-14-151-16</inkml:trace>
  <inkml:trace contextRef="#ctx0" brushRef="#br0" timeOffset="52939.3611">4491 10169 633 0,'-15'-34'4'0,"3"5"11"16,8 6 30-16,4 3 2 16,5 6-30-16,15 2-7 15,5 4-4-15,10 5-5 16,1 1 2-16,3 2 0 16,2 11-3-16,-7 7 0 0,-4 8 0 15,-8 5-2-15,-10 5 2 16,-11-1 0-16,-1 7 1 15,-15-7 1-15,-8-1 1 16,-8-6-1-16,-1-2 1 16,-5-7-2-16,3-5 1 0,1-5-1 15,6-4-11-15,5-5-25 16,8 0-20-16,13-8-78 16</inkml:trace>
  <inkml:trace contextRef="#ctx0" brushRef="#br0" timeOffset="53392.4424">5175 9840 676 0,'-7'-17'7'0,"-6"1"40"16,9 8 16-16,4 6-23 16,0 2-18-16,0 20-23 15,0 10-8-15,0 15 7 16,0 19 3-16,0 19 2 0,0 13-2 16,4 12 6-16,3 7-4 15,6 6-1-15,5-10 0 16,3-12 1-16,6-12-1 15,3-13-1-15,8-20-14 16,6-19-25-16,4-19-95 0,4-16-186 16</inkml:trace>
  <inkml:trace contextRef="#ctx0" brushRef="#br0" timeOffset="54345.4983">5711 10682 448 0,'-5'7'121'15,"1"-7"-98"-15,3 0 42 16,1-3 8-16,0-13-31 16,3-7-35-16,4-9-1 0,5-5 1 15,0-9-5-15,1 0-2 16,-3-7 1-16,-5-6-1 15,-3-4 2-15,-2-1-1 16,-3-2 1-16,-8 2-1 16,-2 8 0-16,-1 8 8 15,1 13 2-15,6 13-4 0,0 8-1 16,4 14-2-16,3 3-5 16,0 21-12-16,7 12 10 15,6 12 1-15,1 16 2 16,1 4 0-16,4 0 0 0,-1-4 0 15,1-7 0-15,0-11 2 16,-2-12-1-16,3-10-2 16,-3-12 1-16,-2-6 0 15,2-6 0-15,-1-8 3 16,-1-13 1-16,-3-6 0 16,-2-3-1-16,2-6-2 0,-5 2 0 15,-2 2 0-15,-2 5-1 16,1 7 1-16,-3 6 3 15,2 10 2-15,1 4-1 16,-1 8-10-16,2 11 1 16,4 8 4-16,1 4 0 15,0 2 1-15,4 5-1 0,1-2 1 16,-1-3-1-16,4-2-39 16,0-5-28-16,2-8-36 15,2-7-41-15,-5-10-318 16</inkml:trace>
  <inkml:trace contextRef="#ctx0" brushRef="#br0" timeOffset="54517.3783">6291 10479 744 0,'0'0'13'0,"0"-4"7"0,0-3 21 15,13 0-31-15,5 2-10 16,7-2-1-16,7 0 2 15,2 1-3-15,0-1-101 16,-1 0-184-16</inkml:trace>
  <inkml:trace contextRef="#ctx0" brushRef="#br0" timeOffset="55611.1546">6953 10067 693 0,'-10'-12'36'0,"5"-4"-39"16,5 3 3-16,1 4 0 15,9 4 0-15,2 3-2 16,7 2 1-16,-4 2-3 16,0 10 1-16,-3 8 2 15,-5 3 0-15,-5 7 0 0,-2 1 2 16,-2 1 0-16,-8-2 0 15,-1-3 0-15,0-6-1 16,4-8 1-16,4-4-1 16,3-6 1-16,0-3 0 15,0 0 2-15,10 0 3 0,5 0 6 16,2 0-9-16,7 0-2 16,3 0-1-16,0 0 0 15,-2 7-1-15,0 2 1 16,-5 2 1-16,-4 4 3 15,-3-2 7-15,-8 2 5 0,-5 3-2 16,0-2 2-16,-5 2-3 16,-14-4-3-16,-2 2-2 15,-2-6-2-15,-3 0-2 16,-1-3-2-16,0-3 0 16,3-4 0-16,6 0-1 0,4-4-15 15,6-10-27-15,8-6-57 16,2-10-157-16</inkml:trace>
  <inkml:trace contextRef="#ctx0" brushRef="#br0" timeOffset="56032.9522">7728 9965 723 0,'-7'-10'55'0,"-9"-3"-50"16,0 3 35-16,-1 4-21 16,0 4-7-16,0 2-5 15,-3 0 4-15,1 5-6 16,-3 11-3-16,0 4-1 0,0 7-1 16,-2 4 0-16,4 6 0 15,4-1 0-15,5 1-1 16,6-1 1-16,5-2-1 15,2-4-1-15,11-8 1 16,8-4-1-16,2-8 3 0,8-7-1 16,-2-3 1-16,1-1 1 15,-1-10-1-15,-7-5 0 16,-7 0 0-16,-4-3 1 16,-9 1 1-16,-2 1-1 15,-6 3-2-15,-13 7-1 16,-6 1 0-16,-7 6-1 0,-4 0 2 15,-3 8-1-15,5 6-3 16,4 6-22-16,7 1-11 16,8-2-54-16,7-6-94 15</inkml:trace>
  <inkml:trace contextRef="#ctx0" brushRef="#br0" timeOffset="56517.3139">8526 9840 706 0,'-17'-12'58'0,"3"1"-11"0,-1 2-12 16,-2 6-14-16,4 1-9 15,-3 2-7-15,1 0-2 16,-1 10-3-16,0 5-1 15,2 2 0-15,-1 3 1 16,1 4-1-16,2-5 2 0,2-3-2 16,5-3 1-16,2-3 0 15,3-2-2-15,8-7-3 16,12-1 4-16,7 0 3 16,9-1 1-16,2-7 0 15,3 0-2-15,-1 2 0 16,-6 1-1-16,-5 0-4 0,-10 5-13 15,-10 0-33-15,-9 5-64 16,-6 7-74-16</inkml:trace>
  <inkml:trace contextRef="#ctx0" brushRef="#br0" timeOffset="56657.9529">8368 10229 391 0,'17'0'302'0,"7"-5"-283"15,10-11 20-15,9-4-22 0,5 1-4 16,6-1-12-16,1 2 0 16,-4-3-44-16,-4 1-180 15</inkml:trace>
  <inkml:trace contextRef="#ctx0" brushRef="#br0" timeOffset="57330.3408">9226 9690 745 0,'0'2'14'16,"0"4"-17"-16,14 4-12 15,6 7 23-15,9 8 20 16,3 1 5-16,2 3-18 0,2 5-10 16,1 5-1-1,-3 0-2-15,-5 2 0 0,-7-4-1 16,-6-1-34-16,-3-7-53 16,-8-10-25-16,-5-9-57 15</inkml:trace>
  <inkml:trace contextRef="#ctx0" brushRef="#br0" timeOffset="57533.4357">9497 9655 613 0,'-14'-18'47'0,"-1"6"-11"0,-1 9 9 16,-1 3-8-16,2 18-32 15,-2 9-6-15,5 7 2 16,0 13 1-16,-1 6-1 15,2 6 2-15,0 9 0 16,0 3 0-16,1-1-1 16,-5-4-80-16,1-15-118 0</inkml:trace>
  <inkml:trace contextRef="#ctx0" brushRef="#br0" timeOffset="60190.303">10341 9582 471 0,'0'-6'33'0,"0"-1"38"15,0 1-12-15,0 1-15 16,0 2-12-16,0 1 7 0,0 0-7 16,0 1-8-16,0 1 1 15,0 0-7-15,0 0-6 16,-7 0-10-16,-6 7-1 15,-4 2-1-15,-5 5 0 16,-5 0 0-16,-2 4 0 0,4-2 0 16,-3 0 1-16,6-2-2 15,0-1 3-15,7-4-4 16,5 0 2-16,1 0 0 16,6-2-1-16,3 0 0 15,0 0 0-15,13-1-1 16,8-1 0-16,6-2 2 0,7-1 2 15,1 0-2-15,1-2 1 16,3 0-1-16,-8 0 1 16,-2 0-3-16,-7 3-27 15,-9 2-24-15,-5 5-37 16,-8-2-45-16,-1 5-127 16</inkml:trace>
  <inkml:trace contextRef="#ctx0" brushRef="#br0" timeOffset="60346.5861">10190 9945 576 0,'-7'11'45'0,"1"-5"-5"0,10-6-1 15,16 0 37-15,8-4-27 16,8-5-35-16,6-1-9 16,1 0-5-16,2 2 0 15,-4-3-18-15,-9 0-146 0,-5-5-310 16</inkml:trace>
  <inkml:trace contextRef="#ctx0" brushRef="#br0" timeOffset="61705.8157">11127 9994 605 0,'-5'11'15'16,"1"-6"-19"-16,1-2 11 15,3-3 47-15,0 0-29 16,0-3 4-16,0-17 30 16,9-5-44-16,2-11-12 0,-1-8-2 15,1-4-1-15,-1-7 0 16,-7-2 1-16,-3-6-1 15,0-5 2-15,-3-1-2 16,-11 1 2-16,4 7 4 16,-3 9 3-16,1 14 1 15,5 11 3-15,1 14-2 0,2 13-3 16,1 2-7-16,3 20-6 16,0 10 3-16,0 14 0 15,0 5 2-15,7 6 0 16,4 0 0-16,-1-5 0 15,5-4 0-15,-3-9 0 0,2-10 1 16,-2-9-1-16,-2-8 0 16,2-10-2-16,1-2 5 15,2-16 2-15,-1-7-1 16,1-8-3-16,-1-4 0 0,0-1 1 16,-3 4-1-16,0 3-1 15,-4 9 1-15,-1 3-2 16,-3 10 1-16,3 7-2 15,-3 0-4-15,4 12 0 16,-2 8 5-16,5 5 0 16,-1 5 1-16,1 4-1 0,0 2 2 15,0 1-1-15,2 1 0 16,2-1-50-16,-1-5-82 16,6-9-54-16</inkml:trace>
  <inkml:trace contextRef="#ctx0" brushRef="#br0" timeOffset="61908.9189">11680 9739 489 0,'-3'-2'142'0,"1"0"-133"0,2 0 47 15,2 1-21-15,8-1-22 16,7 0 2-16,-1 0 4 15,3-2-14-15,2 3-4 16,-2-1-1-16,-1-2-37 0,-1 1-50 16,-5-4-64-16</inkml:trace>
  <inkml:trace contextRef="#ctx0" brushRef="#br0" timeOffset="62080.8097">11817 9563 601 0,'-5'-5'53'15,"-1"4"0"-15,1 1 7 16,3 5-52-16,2 11-11 16,0 7 6-16,0 6 2 15,0 8 1-15,3 1 1 16,3 7-5-16,-2 0 0 0,-1-1-20 16,-1-9-147-16</inkml:trace>
  <inkml:trace contextRef="#ctx0" brushRef="#br0" timeOffset="67347.0457">12496 9458 448 0,'3'-1'8'0,"-1"-3"-6"0,0 2 11 15,0-1 22-15,-1-2-4 16,1 0-2-16,0-3 9 16,-2-1-1-16,0-1 0 15,0-5-16-15,-4 3-5 16,-8-1-5-16,-8-1-2 0,-5 1 1 16,-6 3 9-16,-3 5 0 15,-2 2-3-15,-1 3-12 16,1 5-3-16,4 10-1 15,3 3 0-15,4 6 0 16,6 6-2-16,6 3 0 0,3 4 1 16,5 1 0-16,5-4 0 15,0-1 1-15,5-5-1 16,8-9 0-16,1-4 1 16,4-3 0-16,0-8-1 15,2-4 4-15,2 0-3 16,-3-9 4-16,-1-5-2 15,-3-2-1-15,-6-3 0 0,-2-1-2 16,-7 2 1-16,0 3 0 16,-4 1-1-16,-8 7 1 15,-1 1-2-15,-6 6-2 16,4 0 1-16,3 6-1 0,-3 6-12 16,6 0-43-16,6-3-21 15,3-1-60-15</inkml:trace>
  <inkml:trace contextRef="#ctx0" brushRef="#br0" timeOffset="67768.876">12406 9139 617 0,'-2'-7'12'0,"-1"-3"28"16,3 4-6-16,5 6-5 15,12 0-10-15,10 15-21 0,9 4 4 16,8 13 9-16,0 11 16 16,5 11-4-16,-6 10-5 15,-7 11-3-15,-6 8-2 16,-10 12 0-16,-11 5-6 16,-9-1-3-16,0 3-2 15,-14-5 1-15,-2-10-1 0,-2-13 1 16,-2-18-19-16,8-16-10 15,0-21-11-15,6-19-37 16,4-9-87-16</inkml:trace>
  <inkml:trace contextRef="#ctx0" brushRef="#br0" timeOffset="68034.4443">13061 9428 424 0,'-8'2'73'16,"1"-2"-73"-16,2 0 0 16,5 0 69-16,0 0 23 0,0-2-35 15,12-5-15-15,0 0-26 16,4-2-7-16,2 2-3 15,4-1-5-15,-1 2 0 16,-1 2-2-16,0 0-6 16,-2 3-49-16,-2 1-36 0,-6 0-75 15</inkml:trace>
  <inkml:trace contextRef="#ctx0" brushRef="#br0" timeOffset="68190.6823">13076 9621 373 0,'-4'5'326'16,"4"-5"-304"-16,6-1-7 16,11 1 16-16,9-6-10 15,2-1-19-15,6-4-6 16,-1-3-116-16,-5-2-215 16</inkml:trace>
  <inkml:trace contextRef="#ctx0" brushRef="#br0" timeOffset="71315.5987">14841 4873 599 0,'-2'-27'5'16,"-9"1"8"-16,-7 0 41 0,0 5-12 16,-3 1-14-16,-6 8-4 15,-3 5-2-15,-1 3-15 16,2 4-3-16,0 9-1 15,4 12 1-15,5 10-6 16,6 10 1-16,7 11 0 0,5 10 1 16,2 6 1-16,16 7 2 15,8 10 1-15,4 4-4 16,1 2 1-16,0-2 1 16,0 0-1-16,-8-3 1 15,-6-11-2-15,-5-11 2 16,-10-8 8-16,0-12 6 15,-14-8-1-15,-9-9-2 0,-5-6 2 16,-2-8-6-16,-4-4-3 16,2-6-1-16,3-3-3 15,4-3 1-15,5-10-23 16,4-1-27-16,5-6-100 0</inkml:trace>
  <inkml:trace contextRef="#ctx0" brushRef="#br0" timeOffset="76674.9682">13411 6828 627 0,'-2'0'36'0,"2"-4"-28"16,0-9 37-16,8-4-23 15,4-6-18-15,3-6 6 16,1-7 2-16,6-3-7 16,-5-7-3-16,5-4 0 0,-5-4-1 15,-3-1 1-15,-4-1-1 16,-4 3 0-16,-4 7 1 15,-2 7 0-15,0 10 0 16,0 10 2-16,0 10 1 16,-2 7 0-16,2 2-6 15,0 12-13-15,0 12 12 16,0 8 2-16,0 5-1 0,4 8 1 16,1 2 1-16,2-1-2 15,0-8 1-15,1-1 0 16,-1-11 0-16,0-7 1 15,1-7-1-15,-3-7-1 0,5-5 5 16,-1-7 2-16,1-13 0 16,2-2-4-16,-2-8 0 15,1 0-1-15,-2 2-1 16,-4 3 1-16,1 4 1 16,-5 7-3-16,-1 7 4 15,2 7 4-15,-2 4-10 0,0 10-8 16,2 10 8-16,0 6 3 15,4 3 1-15,1 5 0 16,0-2-1-16,5-1 1 16,-1 0 0-16,3-7-36 0,1-6-61 15,-3-9-64-15</inkml:trace>
  <inkml:trace contextRef="#ctx0" brushRef="#br0" timeOffset="77393.6754">13959 6592 666 0,'-4'4'22'16,"-4"-4"-21"-16,6 0 10 15,2 0 17-15,7-2-15 16,10-2-19-16,7-1 6 15,8 2-1-15,5-3-48 0,-1-2-92 16,3 2-299-16</inkml:trace>
  <inkml:trace contextRef="#ctx0" brushRef="#br0" timeOffset="78784.3169">14604 6346 407 0,'0'-8'105'0,"-2"-3"-94"0,-5 4 51 15,2-3-19-15,-2 3-26 16,-1-1-5-16,-4 4-1 15,-3-2-6-15,-1 5-3 16,-7 1 1-16,-3 0 0 0,-4 4 0 16,-3 6 0-16,-1 2-1 15,0 6 0-15,4 4-2 16,3 1 0-16,5 4 0 16,6 0 0-16,6 2-1 15,2-1 0-15,8 0-1 0,0 0 2 16,3-3-1-16,9-5 1 15,5-2 0-15,5-6 1 16,-2-5 1-16,5-3 0 16,0-4 0-16,-2 0-1 15,1-8 1-15,-4-3 0 16,-8-4-1-16,-1 1 1 16,-8-2 1-16,-3 1 1 0,0 3-1 15,-10-1-2-15,-4 6 0 16,-3 4-1-16,-5 3-1 15,1 0-2-15,1 6 0 16,5 10-6-16,0-1-27 0,4 3-30 16,8-1-42-16,3-7-136 15</inkml:trace>
  <inkml:trace contextRef="#ctx0" brushRef="#br0" timeOffset="80002.9392">13938 4521 623 0,'-8'11'0'0,"3"-11"2"16,5-29 27-16,0 1-10 15,7-10-16-15,4-8 1 16,5-6 4-16,1-6-3 15,-4-3 4-15,2-3-1 16,-6-4-4-16,-2-2 5 16,-5 2 0-16,-2 5 3 15,0 4-4-15,-4 11-1 0,-3 5-2 16,2 14-2-16,0 8 2 16,-1 8 5-16,4 6-4 15,0 6 0-15,2 1-3 16,0 10-19-16,0 17 11 0,4 8 2 15,2 15 2-15,1 8-1 16,1 8 2-16,6-3 0 16,-4-1 1-16,4-6-1 15,-1-12 0-15,-2-7 1 16,2-9-2-16,-5-10 2 0,1-9 0 16,-2-6 3-16,4-3 7 15,-2-12 4-15,0-8 3 16,1-5-13-16,-2-7-2 15,1 0 0-15,-2 2 0 16,-5 3 0-16,4 7 1 0,-6 6-3 16,2 7-1-16,-1 7 0 15,1 0-5-15,1 9-12 16,3 7 13-16,1 7 3 16,1 4 1-16,2 2 1 15,-1 4-1-15,6 1 1 0,-1 0-2 16,2-2-55-16,3-5-43 15,3-9-57-15,2-9-259 16</inkml:trace>
  <inkml:trace contextRef="#ctx0" brushRef="#br0" timeOffset="80206.0445">14505 4146 664 0,'-5'-1'12'0,"5"-5"15"16,0 1 29-16,7 0-42 16,9 1-18-16,5-1-1 0,6-1 4 15,4 1 1-15,1 0 0 16,-1 0-29-16,-3-2-70 16,-6-1-98-16</inkml:trace>
  <inkml:trace contextRef="#ctx0" brushRef="#br0" timeOffset="80377.9069">14658 3937 686 0,'-4'-3'27'0,"1"3"0"16,3 0-10-16,0 6-32 0,0 8 7 16,2 6 5-16,4 5 3 15,3 1 2-15,1 8 0 16,-1 6-1-16,-3 0 3 15,0 3-62-15,-1-1-98 16</inkml:trace>
  <inkml:trace contextRef="#ctx0" brushRef="#br0" timeOffset="80846.6236">15267 3762 678 0,'0'-24'16'0,"0"4"0"16,-12 3 47-16,0 3-34 15,-3 5-22-15,-4 4-1 16,-3 5-3-16,-3 1-4 0,1 15-1 16,-2 6-1-16,-1 8 1 15,4 4 2-15,4 3-2 16,5 0 1-16,7 1 1 16,6-4-1-16,1-4 0 0,8-8 0 15,9-3-1-15,2-8-1 16,3-3 3-16,2-8-1 15,-5 0 2-15,1-8 1 16,-5-4 1-16,-1-6-1 16,-9 0 1-16,-5 0 2 0,0-2-4 15,-9 7-1-15,-8-2-1 16,-3 9-2-16,-2 3-2 16,-7 3 0-16,-3 11-62 15,3 2-117-15</inkml:trace>
  <inkml:trace contextRef="#ctx0" brushRef="#br0" timeOffset="82096.5197">15649 4800 550 0,'-4'-16'11'0,"1"-1"24"0,-1 3 29 16,1 4-30-16,1 4 0 15,0 3 2-15,2 3-12 16,0 0-20-16,0 11-17 15,0 8 7-15,0 6 3 16,2 6 0-16,3 6 1 0,-1 4 2 16,-1 5 2-16,1-3-1 15,-1-1 1-15,-1 0 0 16,1-7 0-16,2-2-52 16,-2-11-29-16,-1-2-56 15,-2-5-203-15</inkml:trace>
  <inkml:trace contextRef="#ctx0" brushRef="#br0" timeOffset="82377.7559">15358 5308 630 0,'-18'7'8'16,"6"-5"-8"-16,4-1 26 15,6 2-1-15,2-1-8 0,13-2-6 16,16 0 20-16,14 0 29 16,16-6-31-16,22-5-14 15,11-1-8-15,17-3-2 16,11 1-5-16,2 2 1 16,2-1 0-16,-7 4 0 0,-8 1-3 15,-9 2-28-15,-22 2-26 16,-15 4-53-16,-19 0-73 15,-23 0-207-15</inkml:trace>
  <inkml:trace contextRef="#ctx0" brushRef="#br0" timeOffset="82846.4725">15462 5755 627 0,'-14'0'88'0,"6"0"-84"16,5-5 18-16,3 0 19 16,5 0-30-16,10 1-12 15,-1 0 4-15,4 4 0 0,-2 0 2 16,2 0-5-16,-6 11-2 16,-4 5 0-16,-6 4 1 15,-2 5-2-15,0 2 2 16,-10 1 1-16,-2 2 0 0,0-3 1 15,-1-4 0-15,6 1-2 16,3-8 3-16,4-4-4 16,0-1 0-16,4-8 1 15,10-1 1-15,6-2 1 16,7 0 2-16,3-2-34 0,1-7-52 16,3-3-56-16,-2-2-172 15</inkml:trace>
  <inkml:trace contextRef="#ctx0" brushRef="#br0" timeOffset="83049.5751">15947 5718 764 0,'0'-5'23'0,"-2"-1"-1"15,-1 4 13-15,1 2-31 16,2 6-12-16,-3 6 1 0,2 7 4 15,-1 4 2-15,2 1 2 16,0 5 0-16,0-4 0 16,0 0-17-16,0-5-69 15,2-4-38-15,4-9-80 16</inkml:trace>
  <inkml:trace contextRef="#ctx0" brushRef="#br0" timeOffset="83268.347">16085 5707 565 0,'2'-8'162'16,"-2"2"-155"-16,0 6 32 0,0 0-14 15,0 16-37-15,0 4 8 16,-2 5 1-16,2 5 3 16,0 4 0-16,0-3 5 15,2-1-2-15,1-4 0 0,3-4 1 16,0-4-12-16,-3-8-40 15,2-8-14-15,0-2-46 16,1-3-119-16</inkml:trace>
  <inkml:trace contextRef="#ctx0" brushRef="#br0" timeOffset="83487.0925">15900 5645 647 0,'-9'0'64'0,"8"0"-23"16,1 0 27-16,1-3-23 0,16-4-21 15,7-5-14-15,9 0-7 16,3 1-2-16,7-1 0 16,-2 3-1-16,-1 5-5 15,-8 3-48-15,-4 1-57 0,-13 0-53 16,-10 5-245-16</inkml:trace>
  <inkml:trace contextRef="#ctx0" brushRef="#br0" timeOffset="83987.0193">15385 6133 648 0,'-25'8'39'0,"20"1"-41"16,0 2-2-16,5-1 12 16,0 3-3-16,0-2-3 0,0 1 0 15,3-4 0-15,1-2 0 16,-1-4-1-16,1-2 3 15,-1-3 15-15,-3-14 24 16,0-4-36-16,0-4-6 16,0-11-1-16,-9-2-1 15,-7-9 1-15,-3-3 0 16,-8-7 1-16,1-4-1 0,-1-2 2 16,5 3 2-16,7 3 26 15,8 7-9-15,7 7-6 16,15 9-12-16,18 8-8 15,12 4 2-15,16 4 1 0,11 5 1 16,8 1 1-16,13 5 1 16,5 0-3-16,2 4 2 15,-3-3 0-15,-5 1 0 16,-6-1 0-16,-14 2 0 16,-13 0-8-16,-14-2-35 0,-14 4-1 15,-14 2-21-15,-10 0-30 16,-7 0-70-16</inkml:trace>
  <inkml:trace contextRef="#ctx0" brushRef="#br0" timeOffset="85018.1799">16628 5600 635 0,'0'-5'33'15,"0"0"4"-15,0 3 29 16,0 0-51-16,0 2-9 0,0 0-6 16,0 0-7-16,0 2-1 15,0 5 6-15,0 0 1 16,0 2 0-16,1-2 1 16,1-2 0-16,2-3-1 15,1 0 2-15,3-2 4 16,-1 0 1-16,0 0-2 0,1-2-3 15,0-3 2-15,-1-2-3 16,-3 2 2-16,-4-1 0 16,0-1 1-16,0 0-3 15,0 0 0-15,0 1 0 16,0 3-1-16,-4-1 1 0,1 1-1 16,-1 3 0-16,2-2 0 15,0 2-1-15,-2 0 1 16,4 0-2-16,-1 0 1 15,1 0 1-15,0 0 0 16,0 0 1-16,0 0 0 0,0 0 1 16,0 0 2-16,0-2 0 15,0 2-1-15,0 0 2 16,0-1-3-16,0-1 0 16,0 2 2-16,0-2-1 15,0 0 0-15,0 2-1 16,-2-2-1-16,2 2 0 0,0-2 1 15,-2 2-1-15,2 0 0 16,0 0 0-16,0 0 0 16,0 0-1-16,0 0 0 15,0 0-1-15,0 0-2 16,0 0 1-16,0 0 2 0,0 0 0 16,0 0 0-16,0 0 2 15,0 0 0-15,0 0-1 16,0 0-1-16,0 0-1 15,0 0-32-15,0 0-111 0,0 0-300 16</inkml:trace>
  <inkml:trace contextRef="#ctx0" brushRef="#br0" timeOffset="85690.0072">16996 5622 595 0,'0'-5'20'0,"-4"-2"-12"0,1-1 34 16,-3 1-23-16,-1-2 0 15,-4 2-10-15,1-2-3 16,-5 0 4-16,-3 2 8 16,-3 3-10-16,-3 1-3 15,-1 3-5-15,-1 0 0 0,-1 2 0 16,0 9 0-16,0 3-2 16,0 4 1-16,-2 3 0 15,3 2 0-15,3 2 0 16,5 0 1-16,4-2-1 0,3-1 0 15,4-4 1-15,7-4-3 16,0-4 3-16,0-1-2 16,14-3 4-16,3-2 3 15,0-4 2-15,5 0-4 16,2-8 1-16,-2-4-2 16,2-3 0-16,-4 0 1 0,-6-2-2 15,-3-3 1-15,-2 5 0 16,-7 0 0-16,-2 1-3 15,0 3-1-15,-9 6 1 16,-6 5-4-16,-2 0 2 16,-5 4-3-16,-2 8 4 0,1 6-16 15,-4 0-38-15,7-4-64 16,4-3-215-16</inkml:trace>
  <inkml:trace contextRef="#ctx0" brushRef="#br0" timeOffset="86658.6979">17511 4842 630 0,'-1'6'14'0,"-6"-2"-23"0,6 3 4 16,1-2 7-16,0 2 0 15,0-3 7-15,9 0 1 16,7-4 5-16,2 0 21 16,5-4-10-16,2-7-18 0,-1-3-3 15,-4-2-3-15,-3-1 0 16,-7-2 3-16,-8 3 2 15,-2-2 11-15,-8 4-3 16,-9 1-6-16,-5 6 1 16,-7 7-5-16,0 0-5 0,-3 7-1 15,5 11 1-15,1 7-2 16,11 7 0-16,3 2 1 16,9 4 0-16,3-1 1 15,13 1 0-15,9-6 1 16,7-2 0-16,6-7 2 15,8-7-1-15,1-5 1 16,2-9-28-16,-3-2-61 0,-3-13-245 16</inkml:trace>
  <inkml:trace contextRef="#ctx0" brushRef="#br0" timeOffset="87236.8156">17583 3906 523 0,'-9'0'94'16,"6"0"-61"-16,-3 0 23 15,6 0 2-15,0 0-18 0,0-1-18 16,8-4-15-16,7 1-10 16,7 1 0-16,5 2 3 15,7 1-30-15,2 0-34 16,5 0-24-16,1-2-84 15</inkml:trace>
  <inkml:trace contextRef="#ctx0" brushRef="#br0" timeOffset="87689.9021">18146 3567 139 0,'-5'-11'559'16,"0"4"-531"-16,-2 1 28 15,4 2-19-15,0 4-19 16,1 0-11-16,2 4-10 0,0 8-8 15,0 4 8-15,0 4 2 16,6 5 1-16,1-3 1 16,-1 6 0-16,0-4-1 15,4 2-34-15,-1-4-40 0,1 0-15 16,-1-6-64-16</inkml:trace>
  <inkml:trace contextRef="#ctx0" brushRef="#br0" timeOffset="88127.3478">17976 3996 198 0,'-16'0'537'0,"9"0"-505"16,3-1 4-16,4-6 10 16,11 0-30-16,12-2-19 0,8 0 0 15,8 0 5-15,8 0-2 16,-1 2-23-16,2 0-41 15,-6 1-46-15,-6 3-97 16</inkml:trace>
  <inkml:trace contextRef="#ctx0" brushRef="#br0" timeOffset="88424.1843">18226 4024 545 0,'-7'0'61'16,"2"0"-56"-16,5 0 32 0,0 0-10 15,7 0-7-15,1 0-17 16,1 0-2-16,-2 0-3 16,-1 0 1-16,-2 8 0 15,-4 6-4-15,-2 8 2 16,-11 2 4-16,-3 6 1 0,-2 2-1 16,-1-2 1-16,4-1-2 15,3-3 0-15,4-4 0 16,6-6-2-16,2-6 4 15,15-2-4-15,7-7 4 16,12-1 6-16,10 0-5 16,10-7-2-16,2-8-40 0,-1-5-112 15</inkml:trace>
  <inkml:trace contextRef="#ctx0" brushRef="#br0" timeOffset="89142.8954">18976 3467 719 0,'-2'-12'21'15,"2"0"6"-15,0 0 10 0,11 5-26 16,2 4-5-16,3 3 0 16,2 0-5-16,2 3-2 15,-1 12 1-15,-4 1 0 16,-3 5 0-16,-3 1-1 15,-3 3 0-15,-4 0 1 16,-2-2 1-16,0-2-2 0,-4-3 2 16,-4-4 0-16,3-4 0 15,4-6 0-15,-3 0 3 16,2-4-3-16,2 0 5 16,0-11 7-16,2-8-13 0,3-8 0 15,2-5 1-15,1-2-1 16,-3-1 1-16,1 2-1 15,-5 6-1-15,1 8 5 16,2 5-4-16,-4 8 0 16,0 5 10-16,1 1-4 15,1 1-14-15,3 8-2 0,1 8 9 16,1 2-1-16,4 4 0 16,0 4 1-16,0-1 1 15,-1 3 0-15,3 0 0 16,-1-5 1-16,5 0-4 15,0-6-35-15,5-6-34 16,2-5-27-16,-3-7-166 0</inkml:trace>
  <inkml:trace contextRef="#ctx0" brushRef="#br0" timeOffset="89299.1616">19432 3535 736 0,'-3'0'16'16,"3"-5"3"-16,3-1 6 16,14 5-32-16,6-5-55 15,7 3-79-15,6-5-148 0</inkml:trace>
  <inkml:trace contextRef="#ctx0" brushRef="#br0" timeOffset="89845.9462">19862 3574 740 0,'-4'-1'13'16,"2"-10"1"-16,2 2 18 16,0-3-17-16,7-1-4 0,4-1-10 15,0-4-2-15,3-2 4 16,3 0-3-16,-5-1 1 15,0-2-1-15,1-4 2 16,-2-3-1-16,-4 1-1 16,1 2 1-16,-5 2 1 0,-1 6-3 15,-2 5 1-15,0 5 2 16,0 5-1-16,0 4-2 16,0 0 1-16,0 2-8 15,0 7 1-15,0 7 3 16,0 3 5-16,0 3-3 15,0 1 4-15,0-1-3 0,7-1 0 16,6-5-2-16,-3-3 0 16,3-5 2-16,3-2 2 15,2-4 2-15,-4-2 2 16,4 0 2-16,0-9-4 0,-1-2-1 16,-5-3 2-16,-3-4 0 15,0 0 0-15,-2 2-3 16,-3 4 2-16,-3 1 2 15,-1 4 2-15,2 5-2 16,-2 2-8-16,0 14-13 0,0 7 9 16,0 12 6-16,0 8 1 15,0 5 0-15,0 6 0 16,0 0 1-16,0-2-44 16,0-10-73-16,2-5-51 15,-2-15-179-15</inkml:trace>
  <inkml:trace contextRef="#ctx0" brushRef="#br0" timeOffset="90189.687">18898 3166 665 0,'-10'-5'26'16,"7"-1"0"-16,-3 6 27 16,1 6-48-16,0 11-16 15,-3 10 2-15,-1 11 5 16,-3 13 2-16,-1 12 1 0,6 8 1 15,4 6 1-15,3-1 1 16,6-2 0-16,23-13 0 16,15-11-10-16,13-15-6 15,12-14-11-15,12-15-47 0,8-6-122 16</inkml:trace>
  <inkml:trace contextRef="#ctx0" brushRef="#br0" timeOffset="90424.0682">20273 3157 706 0,'0'-2'119'0,"0"2"-128"16,1 7-13-16,9 13 15 15,0 5 4-15,3 9 0 0,0 7 2 16,1 7 1-16,-5 6 1 15,-5 6 2-15,-4 1 2 16,0-2 0-16,-10-6 0 16,3-8-25-16,4-17-65 0,3-13-44 15,0-15-230-15</inkml:trace>
  <inkml:trace contextRef="#ctx0" brushRef="#br0" timeOffset="90736.519">20583 2941 807 0,'-5'-11'22'0,"1"2"-16"16,4 6 5-16,0 3-6 16,0 0-4-16,2 3-16 15,5 8 6-15,3 3 9 0,-3 3 0 16,0 2 1-16,-4 0-2 15,-3 1 0-15,0-2 1 16,-3-2 0-16,-4-1 1 16,0-5 1-16,-1-1-1 0,6-2 1 15,2-2-1-15,0 1-1 16,10 1-4-16,7-4-1 16,8 5 5-16,6-3 2 15,5 0-7-15,1 3-24 16,2-3-38-16,-9 2-57 0,-5 0-177 15</inkml:trace>
  <inkml:trace contextRef="#ctx0" brushRef="#br0" timeOffset="91080.2328">19215 3962 693 0,'-5'0'59'0,"5"0"-40"15,10-4 37-15,19-5-27 16,12-5-23-16,20-3 12 0,19-2 2 15,15 1-3-15,13 0-7 16,6-2-8-16,7 5 0 16,-3 0-1-16,-4 3-3 15,-14 4-25-15,-10 2-20 16,-20 3-58-16,-21-1-66 16,-22 0-277-16</inkml:trace>
  <inkml:trace contextRef="#ctx0" brushRef="#br0" timeOffset="91424.006">19380 4202 127 0,'-2'4'694'0,"2"-4"-692"16,12 0-8-16,3 0 17 15,7 0 11-15,0 0 7 16,1 0-16-16,-1 0-4 16,-9 5-4-16,1 9-4 15,-9 2-4-15,-5 6 1 16,0 1 3-16,0 2-2 0,-9-2 1 16,-1-1 2-16,3-7-1 15,2-2 0-15,4-4 0 16,1-4-1-16,0-3 2 15,3 0-3-15,14-2 0 16,5 0-1-16,12 0-20 0,8 0-19 16,8 0-78-16,4 0-46 15,5-7-228-15</inkml:trace>
  <inkml:trace contextRef="#ctx0" brushRef="#br0" timeOffset="91783.3044">20211 4189 465 0,'-1'-10'215'16,"-13"-1"-209"-16,-6 7 22 16,-6 4-14-16,1 0 5 15,-3 4 7-15,3 7-12 0,-2 5-2 16,0 3-2-16,0 6-10 16,1 0 3-16,6 0-2 15,1 2-2-15,5-2 1 16,6-2 0-16,7-3-2 15,1-4 3-15,9-3-2 16,10-3 2-16,3-4 4 0,5-3-3 16,2-3-1-16,-5 0 2 15,-2-3 0-15,-3-7-2 16,-7 0 1-16,-7-4 2 16,-5 1-1-16,0-1-4 0,-10 3-1 15,-9 4-1-15,-3 2 2 16,-2 5-1-16,-1 0 1 15,-1 0 1-15,7 1-2 16,6 5-10-16,6-2-71 16,5-3-45-16,2-1-131 15</inkml:trace>
  <inkml:trace contextRef="#ctx0" brushRef="#br0" timeOffset="92080.1601">20320 4031 742 0,'7'-7'28'0,"0"-3"-8"15,2 6 25-15,0 0-14 16,-6 4-11-16,3 0-11 16,-5 1-8-16,-1 12-4 0,0 4-2 15,0 2 3-15,-1 4 1 16,-6 2 2-16,1-5-1 15,-1-2 1-15,3-8-1 16,2-1 1-16,2-6-1 16,0-3 3-16,4 0 1 0,12-3 3 15,8-9-2-15,8-5-5 16,11-6 0-16,6-7-19 16,9-9-88-16,1-6-596 15</inkml:trace>
  <inkml:trace contextRef="#ctx0" brushRef="#br0" timeOffset="92845.734">20291 5208 569 0,'-4'-14'181'16,"-7"1"-169"-16,-1 8 23 0,-5 5-17 15,0 0-17-15,-5 15-2 16,0 5-1-16,0 9 0 16,0 9 0-16,3 1 2 15,7 4 0-15,3-6-1 16,8-5 1-16,1-7 0 15,0-7-7-15,8-12-2 0,8-6 4 16,4-15 12-16,5-8-1 16,3-11-3-16,2-7 0 15,2-7-2-15,-3-2 1 16,-4-6 19-16,-4-3 5 0,-4-2-8 16,-8 4-5-16,-6 5-3 15,-3 9 0-15,0 11 5 16,0 14 3-16,-3 11-4 15,-4 7-10-15,0 9-9 16,-5 16-1-16,2 12 4 0,-2 12 0 16,0 9 1-16,4 6 1 15,2 1 1-15,6-1-2 16,2-9-26-16,10-7-16 16,8-12-6-16,7-13-51 15,4-16-46-15,0-7-140 16</inkml:trace>
  <inkml:trace contextRef="#ctx0" brushRef="#br0" timeOffset="93283.1944">20690 5108 671 0,'0'-5'48'16,"0"0"-37"-16,0 3 63 16,0 2-49-16,0 0-24 15,0 6-11-15,0 6 6 16,0 3 3-16,0 5 1 15,0 4 0-15,0-1 0 16,-2 1 1-16,0-4-1 0,-1-2 1 16,-2-6 0-16,2-8 0 15,1-2 1-15,0-2 4 16,2-9 8-16,0-6-2 16,4-8-10-16,7-3-1 0,3-6 1 15,4 0-1-15,-2 1 1 16,-3 4 7-16,-4 6 9 15,0 5 5-15,-6 6-4 16,-1 4 0-16,-2 4-10 16,0 2-7-16,0 2-8 15,0 11-12-15,0 0 17 0,0 9 1 16,0 0 1-16,0 0-1 16,6-5 1-16,1-1-3 15,2-3 4-15,4-3-2 16,2-1 1-16,4-2 0 15,2-1-1-15,4-5-9 16,2 2-33-16,-5-3-107 0,-1-8-342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7:18:46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15696 12197 551 0,'-2'0'10'16,"2"0"8"-16,0-4 12 15,7-9 4-15,11-3-10 16,7-10 4-16,9-8 12 16,11-10-3-16,13-10-4 0,12-12-8 15,14-13-7-15,15-10-2 16,14-9-4-16,15-11-4 15,9-3-6-15,7 3 0 16,-1 2 1-16,0 5-3 0,-12 11 0 16,-11 11 0-16,-22 14 0 15,-15 7 1-15,-16 17-1 16,-18 9 0-16,-21 10-15 16,-14 11-36-16,-14 8-69 15,-10 4-35-15,-17 1-302 0</inkml:trace>
  <inkml:trace contextRef="#ctx0" brushRef="#br0" timeOffset="453.08">15949 11401 597 0,'3'-12'9'0,"-3"-1"-6"15,0 8 0-15,0 5 10 16,0 0 7-16,0 18-18 16,-5 14 1-16,-5 11 0 15,-5 17 2-15,-5 13-1 0,-9 9-2 16,0 3-1-16,-3-2 0 16,0-4 0-16,6-12-1 15,2-13 12-15,14-11 15 16,10-13-4-16,13-14-7 15,23-14-10-15,18-10 0 16,20-20 5-16,14-9-2 0,12-8-4 16,3-5-2-16,-1-2-20 15,-14-2-199-15</inkml:trace>
  <inkml:trace contextRef="#ctx0" brushRef="#br0" timeOffset="9499.3705">12291 18076 409 0,'-2'7'11'0,"0"-2"32"15,-1 0 15-15,1 1-18 16,0-1-1-16,1 2 1 16,-3 1-5-16,1 2-12 0,2 1-3 15,-3 3-6-15,1 1-1 16,1-5-4-16,0 3-4 16,2-4-1-16,0-4 2 15,0-3-2-15,0-2 4 16,6-5 20-16,3-11 17 0,0-8-22 15,3-4-14-15,0-6-3 16,1-4-3-16,-4-5 3 16,1-5-4-16,-3-4-1 15,-2-3 1-15,-2-2 0 16,-3-2 6-16,0 2 0 0,0 7-1 16,0 6-3-16,0 7-3 15,-3 6 1-15,-1 6-1 16,1 7 4-16,-2 4-1 15,0 3 0-15,0 4-1 16,3 4 0-16,1 0-2 16,1 2 2-16,-2 1-2 15,2 0-4-15,0 0 4 0,0 0-2 16,0 0-1-16,-2 0 4 16,2 0-2-16,0 0 1 15,-2 0-1-15,2 0 0 16,0 0-1-16,0 0 3 0,0 0-2 15,-1 0 1-15,1 0 0 16,0 0-1-16,0 0 2 16,0 0-1-16,0 0 1 15,0-6-1-15,0 4-2 16,0-6 2-16,0 5-2 0,0-6 1 16,0 3-1-16,0 1 3 15,0 0-2-15,1 1 1 16,-1 0-2-16,0 2 0 15,0 2 4-15,0-2-3 16,0 2 1-16,0 0 0 16,0 0-2-16,0 0 1 0,0 6-1 15,0 4-2-15,2 2 3 16,0 8 2-16,1 2-3 16,1 6 2-16,2 1-2 15,-1 3 1-15,2 3 1 16,-2 2-1-16,2-2 0 0,1 5 0 15,1 0 0-15,-2-2-1 16,4-3 1-16,-2 2 0 16,1-4 2-16,2-4-2 15,0-4 0-15,2-4 0 16,-1-5-1-16,1-5 0 0,1-7 0 16,2-3 0-16,0-1-2 15,2-5 5-15,1-8 2 16,0-2-3-16,-1-7 2 15,-2-3-2-15,-3 0 1 16,-1-3 0-16,-2-1 0 0,-5 2 1 16,-4 6 0-16,3 1 2 15,-5 4 5-15,0 5 2 16,0 6-6-16,0-1-4 16,0 3-2-16,0 2 0 15,0 1 0-15,0 0 0 16,0 0 0-16,0 7 0 0,0 5 0 15,0 6 0-15,5 3 0 16,2 8 0-16,2 3 0 16,4 3 0-16,-1 0 0 15,0 2 0-15,1-5 0 0,1 0 0 16,-3-5 0-16,0-7 0 16,-4-8-3-16,-2-12-65 15,0-10-156-15</inkml:trace>
  <inkml:trace contextRef="#ctx0" brushRef="#br0" timeOffset="34514.8554">12411 17105 426 0,'-3'-5'3'0,"-1"0"0"16,-1 0 52-16,3-1-4 0,-2 2-11 16,2-1-2-16,0 3-4 15,1 1-19-15,-1-1-14 16,0-1-13-16,-1-10-205 15</inkml:trace>
  <inkml:trace contextRef="#ctx0" brushRef="#br0" timeOffset="36546.0465">12267 17325 75 0,'0'2'123'15,"0"-2"-90"-15,0 0 23 16,0 0 7-16,0 0-19 16,0 0-6-16,0 0 4 15,0 0-9-15,0 0-3 16,0 0-3-16,-1 0 3 0,-3 0-11 16,2 0 2-16,-1 0-5 15,1 0-3-15,-1 0-4 16,-1 0-1-16,1 0-2 15,-2 0 1-15,2 0 1 16,-4 0 2-16,3 0 1 16,-1 0 0-16,0 0 2 0,-3 0-2 15,-1 0-4-15,2 2 2 16,-3 1-3-16,0 1-3 16,0 1-2-16,1-2 3 15,-2 3-3-15,2-2 1 0,-3 0 0 16,-1-1-2-16,2 0 3 15,0-1 2-15,-1-1 0 16,-1 2-1-16,0 2 0 16,-2-1-1-16,0-3-1 15,-1 3-1-15,1-1 1 16,0 0-1-16,0-1 2 16,1 0-1-16,1-2 4 0,2 0-3 15,-1 2 1-15,1-2-1 16,0 0-2-16,1 2 1 15,-2-2-2-15,2 2 1 16,1 0 1-16,-2-2 0 0,2 0 0 16,2 2 0-16,-2-2-1 15,2 1 1-15,0-1-2 16,1 3 1-16,1-2 0 16,-1-1-1-16,4 0 0 15,-1 2 2-15,3-2-2 0,0 0 0 16,0 0-2-16,9 0-4 15,4 0-61-15,5-13-98 16,-1-8-445-16</inkml:trace>
  <inkml:trace contextRef="#ctx0" brushRef="#br0" timeOffset="39342.8598">9725 18067 328 0,'0'20'311'0,"-5"-17"-306"15,-3-1-1-15,6-1 8 16,2-1-1-16,0 0 5 15,0-5 11-15,0-9-3 16,10-7-16-16,-3-5 0 0,3-8 3 16,3-4-2-16,-6-9 0 15,0-3 3-15,-5-7 6 16,0-2 15-16,-2-2-18 16,0 0 0-16,0 8-9 15,0 3 1-15,0 12-4 0,0 7 0 16,0 12 3-16,0 2 1 15,-2 10-1-15,0 6-1 16,1 1-6-16,-1 0-1 16,2 8-3-16,-2 12 4 15,2 6 1-15,0 6 0 16,0 10-2-16,0 12 3 0,0 8 0 16,0 9-1-16,2 0 1 15,3-3 0-15,2-4-2 16,6-12 2-16,1-9-2 15,6-15-1-15,-1-6 2 16,7-8-2-16,1-8 1 0,0-6 1 16,-2 0 0-16,0-13 4 15,-4-6-1-15,-2-3 0 16,-5 0 0-16,-3 3-2 16,-2 3 0-16,-6 7 2 15,1 5-5-15,-3 4-1 0,1 2-4 16,-2 7 4-16,3 5 2 15,-1 3 2-15,-1 4-1 16,1-2 0-16,2 3 0 16,-1-1-1-16,4-1 4 15,2-4-4-15,6-9-45 16,5-7-64-16,2-7-109 0</inkml:trace>
  <inkml:trace contextRef="#ctx0" brushRef="#br0" timeOffset="39842.8099">10085 17043 445 0,'-5'11'44'15,"2"-4"-20"-15,-1 2-9 16,2 1-1-16,1 1 12 0,-1 0-9 15,2-2 0-15,0-3-3 16,0-3-3-16,7-1 11 16,0-2 4-16,3-4 2 15,0-6-4-15,-1-5-6 16,2-3-6-16,-4 1 0 16,0-3 7-16,-4 2 0 0,-3 6-1 15,0-3-3-15,-1 5 5 16,-10 2-5-16,-2 5-2 15,4-1 0-15,-1 3-5 16,0 1-5-16,7 0-2 16,1 8-3-16,2 5 1 0,8 7-4 15,6-5-51-15,3-2-92 16,3-2-267-16</inkml:trace>
  <inkml:trace contextRef="#ctx0" brushRef="#br0" timeOffset="40561.4947">10321 18026 686 0,'-5'0'28'16,"0"0"29"-16,5 0-23 0,0 0-13 16,0 0-3-16,6 0-14 15,3 0-3-15,6 0-1 16,4 0 1-16,7 0-1 15,6 0-1-15,4-9-44 16,4-5-66-16,2-8-59 0,2-6-307 16</inkml:trace>
  <inkml:trace contextRef="#ctx0" brushRef="#br0" timeOffset="40967.7342">10757 17719 653 0,'-10'-13'41'15,"-2"1"34"-15,-3 6-31 16,-1 6-23-16,-2 0-10 0,-2 8-8 16,-3 8-2-16,-1 5-1 15,1 6 0-15,1 5 0 16,6 2-2-16,3 3 1 15,6 1-1-15,5-1 2 0,2-3-6 16,6-3-19-16,9-8-4 16,5-4 6-16,6-6 6 15,1-6 8-15,0-5 6 16,2-2 3-16,-4-4 0 16,-1-10 2-16,-4-2 0 15,-1-4 6-15,-9 0 29 0,-5 1-11 16,-5 1-4-16,0 2-1 15,-8 6-8-15,-11 0-7 16,0 10-3-16,-3 0-2 16,1 10-2-16,0 7 1 15,-1 3-21-15,3-6-94 16,6-8-124-16</inkml:trace>
  <inkml:trace contextRef="#ctx0" brushRef="#br0" timeOffset="41889.7345">14734 17068 555 0,'0'0'9'0,"0"0"36"16,-3 0-2-16,-1 0-13 16,1 0-5-16,0 0 8 15,1 0-4-15,0 2-18 0,2 3-8 16,0 2-1-16,0 1-2 16,0-3 1-16,2 2-2 15,1-4 1-15,-1 1 2 16,0-4-1-16,-1 0 9 15,1-1 18-15,0-10-8 0,0-2-7 16,-2-4-4-16,0 0-2 16,0 0 3-16,-2 2 5 15,-3 5-3-15,-2 0 1 16,0 7-5-16,-1 3-7 16,3 5-5-16,3 13 1 0,2 9-16 15,0 3-37-15,7 0-84 16,3-3-202-16</inkml:trace>
  <inkml:trace contextRef="#ctx0" brushRef="#br0" timeOffset="42592.7617">14325 18408 262 0,'6'5'394'0,"-3"-3"-389"15,1-2-6-15,2 0 8 16,1 0 14-16,0 0 2 16,0 0 17-16,6-9 4 15,-3-6-18-15,5-5-15 0,-1-6-4 16,3-6-1-16,-2-7 0 16,0-6-1-16,-1-5-1 15,-5-3 6-15,-1-8-2 16,-5-5 2-16,-3-2-5 0,0 4-1 15,0 3-2-15,-5 10-1 16,0 12 5-16,2 10-1 16,-1 11-1-16,3 11-2 15,1 7-2-15,-2 8-7 16,2 16 2-16,0 10 3 0,0 7 2 16,0 7 2-16,0 2-3 15,10 0 3-15,4-6-1 16,1-4-2-16,2-8 1 15,0-9 0-15,3-9 0 16,-3-8-3-16,0-6 0 16,-2-6 3-16,-1-13 4 0,1-6-3 15,-5-9 1-15,1 0 0 16,-3 0-2-16,-3 3 7 16,-3 8-1-16,0 6 5 15,-2 10-1-15,1 7-8 0,1 5-4 16,1 14-3-16,3 6 3 15,-1 10 2-15,3 2 2 16,1 4-2-16,1 2 1 16,3-1 0-16,1-2-5 15,1-4-39-15,2-8-30 16,3-10-45-16,4-12-25 0,-5-6-146 16</inkml:trace>
  <inkml:trace contextRef="#ctx0" brushRef="#br0" timeOffset="42780.2503">14936 18085 620 0,'-10'3'28'0,"0"-3"-10"16,8 2 17-16,2-2-23 16,4 2 3-16,11-2 12 15,6 0 7-15,4 0-23 0,4 0-8 16,1-7-3-16,1-4-42 15,-4-3-92-15,-2-8-115 16</inkml:trace>
  <inkml:trace contextRef="#ctx0" brushRef="#br0" timeOffset="42952.1389">15128 17863 452 0,'-14'-2'217'0,"-1"2"-138"15,3 2-21-15,5 13-39 16,1 5-4-16,6 8 1 15,0 4-6-15,0 5-6 0,0 5-2 16,4-2 1 0,3 5-2-16,0 0-5 0,0-9-68 15,3-13-120-15</inkml:trace>
  <inkml:trace contextRef="#ctx0" brushRef="#br0" timeOffset="44296.0487">15616 17833 378 0,'7'0'32'15,"-1"-5"-26"-15,0 0 36 16,-1-1-8-16,0 0-16 0,-1 3 12 16,-2 0-1-16,-1 1 4 15,1-2-1-15,-2 3 2 16,0 1-7-16,0-4-12 15,0 4-7-15,0-2-4 16,0 0-2-16,0 2 0 16,0-2-2-16,0 1 1 0,0 1-1 15,0-2 0-15,0 0 0 16,0 2 2-16,-2 0-2 16,1-2 2-16,-1 2-2 15,0-1 1-15,0 1 0 16,-1 0-1-16,1 0 0 0,0 0 1 15,-1 0-1-15,1 0 0 16,-2 0 1-16,2 0 0 16,-3 0 6-16,1 0 2 15,-1 0 2-15,0 0 2 16,3 0-3-16,-1 0-3 0,-2 0-1 16,3 0-2-16,-1-2-2 15,3 0 2-15,-4 2-1 16,1 0 4-16,1 0-1 15,-3-2-1-15,-2 2 3 16,-1 0-2-16,-1 0-2 0,-3 0 1 16,-1 4-2-16,3 3-1 15,-1 4-1-15,-4 1 0 16,3 4-1-16,-3 3 0 16,0 7 0-16,0 0-1 15,1 1 2-15,2 4-2 16,2-1 1-16,3 2 0 0,7-2 0 15,0-3 0-15,0 2 0 16,5-8 0-16,7-1 0 16,0-4-1-16,3-9-2 15,2-3 3-15,5-4 0 16,1-4 3-16,0-14 1 0,-1-2-3 16,-3-3 1-16,-6-4 2 15,-4 3 1-15,-7 1 3 16,-2 3-3-16,-2 2 0 15,-10 9-1-15,-5 7-6 16,-8 2-1-16,-2 4-29 0,-4-1-114 16</inkml:trace>
  <inkml:trace contextRef="#ctx0" brushRef="#br0" timeOffset="47358.4719">10277 17195 117 0,'0'0'114'0,"-2"0"-113"16,0 0 1-16,2 0-35 15</inkml:trace>
  <inkml:trace contextRef="#ctx0" brushRef="#br0" timeOffset="48295.8829">10111 17337 379 0,'0'4'2'0,"0"-3"-9"16,0-1-17-16,1 0-94 0</inkml:trace>
  <inkml:trace contextRef="#ctx0" brushRef="#br0" timeOffset="48733.3712">14505 17225 542 0,'-5'0'70'0,"3"0"-68"0,2-5-3 16,0-3-10-16,4-4-144 15</inkml:trace>
  <inkml:trace contextRef="#ctx0" brushRef="#br0" timeOffset="59702.5434">14851 6266 546 0,'-8'-16'90'16,"-1"0"-86"-16,-2 3 20 16,7 7-3-16,1 2-12 15,-4 4 9-15,-2 16-2 16,-9 17-15-16,-6 19-2 16,-8 20 0-16,-11 17 1 0,-8 14 2 15,-4 9 1-15,-7-1 0 16,0 0 1-16,1-6 1 15,3-11 2-15,8-12 1 16,8-16-7-16,15-14 1 16,6-14 0-16,11-15-75 0,4-16-87 15,2-7-191-15</inkml:trace>
  <inkml:trace contextRef="#ctx0" brushRef="#br0" timeOffset="59999.3842">13993 7053 707 0,'-24'-8'1'15,"2"3"18"-15,3 0 30 16,11 5-39-16,1 3-8 0,2 13-3 16,3 11-3-16,-1 7 1 15,1 9 3-15,2 3 0 16,0 4-1-16,0-3 2 15,7-1-2-15,-2-5 1 16,2-7 0-16,1-9 0 0,6-8 0 16,-1-9-1-16,13-8-1 15,4-13 8-15,16-15 19 16,9-12-12-16,13-8-10 16,8-4-1-16,2-1-2 15,-4-4-71-15,-16-4-149 16</inkml:trace>
  <inkml:trace contextRef="#ctx0" brushRef="#br0" timeOffset="69639.8576">8001 17097 466 0,'-13'-24'118'0,"1"-2"-117"15,-2 4 25-15,4 5 13 16,3 4-15-16,2 3-2 15,2 4-3-15,-2 6-1 16,0 0-3-16,0 4-7 16,-2 11-8-16,0 7-1 0,-4 8 2 15,4 4 2-15,0-3-3 16,5-1 1-16,-2-7 0 16,4-7 0-16,0-5-1 15,6-8 7-15,1-3-1 16,6 0 9-16,1-16 26 0,1-5-14 15,4-11-17-15,-3-6-4 16,0-3 3-16,-3 0 0 16,-8 4 7-16,-5 1 0 15,0 8 0-15,-5 5-1 16,-8 6-6-16,-3 6-2 16,1 8-7-16,3 3-1 0,1 0 1 15,2 13-3-15,9 6-30 16,2-3-35-16,14-7-111 15</inkml:trace>
  <inkml:trace contextRef="#ctx0" brushRef="#br0" timeOffset="70483.542">16916 16952 506 0,'-17'6'28'16,"4"-6"55"-16,6 0-1 16,2 0-27-16,3 0-25 15,0 1-21-15,2 5-10 0,0 4 1 16,-2 3 0-16,-1 4 7 15,0 1-2-15,0 6 1 16,-1-1 0-16,4 0-2 16,0-3-1-16,0-1 0 15,8-4 0-15,-1-4-3 0,2-7 2 16,0-4 0-16,4 0 11 16,-1-7 9-16,1-8 1 15,-1-5-10-15,0-3-6 16,-2-2 2-16,-5 0 2 15,-5 1 6-15,0 3 3 0,-3 5-2 16,-12 7-6-16,-8 4-5 16,-2 5-6-16,-4 9-4 15,0 8 2-15,4 8 0 16,5 4-32-16,10-9-56 16,8-15-196-16</inkml:trace>
  <inkml:trace contextRef="#ctx0" brushRef="#br0" timeOffset="71592.8312">7676 18074 398 0,'-18'16'178'16,"4"4"-177"-16,1-1 27 16,6 3 5-16,3-2-20 15,2-3-1-15,2-6 5 16,0-6 3-16,0-5 13 0,10-7 18 16,-1-18 1-16,-1-12-23 15,5-11-22-15,0-13-7 16,-3-12 3-16,-4-2-2 15,-6-7 8-15,0 3 10 16,-4 0-1-16,-8 11-7 16,-4 10-8-16,-2 12-2 15,-1 16 1-15,2 14-4 0,4 16 5 16,1 16-4-16,8 17-5 16,4 17 3-16,0 15 1 15,12 6 1-15,7 4 3 16,2-2-2-16,4-3 0 0,0-13 0 15,-1-9-2-15,-3-13 2 16,-1-15-1-16,-2-13-1 16,-2-7 2-16,-3-9 0 15,-5-17 8-15,1-12-1 16,1-5-2-16,-5-1-2 0,-1-1 1 16,1 6-2-16,-4 10-1 15,1 10-2-15,-2 13 1 16,4 6-5-16,-3 11-4 15,6 16 6-15,0 8 3 16,1 8-1-16,3 5 2 16,5 1 1-16,3-1-1 0,-2-6-35 15,7-6-25-15,-4-9-63 16,1-20-126-16</inkml:trace>
  <inkml:trace contextRef="#ctx0" brushRef="#br0" timeOffset="71827.2169">8156 17999 621 0,'0'7'101'0,"0"-7"-43"16,0-1 4-16,7-9-56 15,5 0-5-15,6-3 0 16,4-1-2-16,7-2 1 0,0 0 0 16,-1-4-46-16,-3 1-101 15,-5-5-152-15</inkml:trace>
  <inkml:trace contextRef="#ctx0" brushRef="#br0" timeOffset="72202.168">8283 17753 765 0,'-10'-5'6'0,"3"-8"28"16,7 1-7-16,0-3-17 16,8-1-8-16,8 0-2 15,1-2 0-15,0 6 1 16,5 2 1-16,0 0-1 15,-1 4-2-15,-3 6 1 16,-1 3-1-16,-5 5-1 16,-2 10-1-16,-3 3 2 0,-7 7 1 15,0 0 2-15,0 2 2 16,-2 1 3-16,-3-1 2 16,0-5 1-16,0-4 0 15,3-3 0-15,2-6-5 0,0 0 0 16,0-9-3-16,9-3 0 15,6 0 0-15,2-3 2 16,3-9 3-16,2-1-5 16,0-6 2-16,4 1-31 15,-3-5-45-15,-1-5-136 0</inkml:trace>
  <inkml:trace contextRef="#ctx0" brushRef="#br0" timeOffset="72608.3745">8826 17516 641 0,'-6'-15'21'0,"0"0"44"16,3 2 5-16,-1 4-28 0,1 3-15 15,-6 3-11-15,0 3-3 16,-7 0-9-16,-1 11-2 15,-6 7-1-15,-2 1 0 16,2 4-1-16,1 6 0 16,5 2-1-16,3-1 1 0,7 2-2 15,6-2 2-15,1 0-1 16,3-3 1-16,9-6 0 16,5-4-1-16,0-5 0 15,3-7-1-15,4-5 2 16,-2-2 2-16,-1-12 1 15,-3-2-1-15,-2-5 2 0,-3 0-2 16,-8-3 2-16,-5 5-2 16,0 4 2-16,-5 10-4 15,-12 5-2-15,-2 3-3 16,-4 11-31-16,-1 4-100 0,-1-8-349 16</inkml:trace>
  <inkml:trace contextRef="#ctx0" brushRef="#br0" timeOffset="73608.3273">16649 18117 748 0,'-1'3'9'15,"-4"-3"5"-15,5-1-7 16,6-14 10-16,7-8 20 16,3-7-24-16,7-15-7 15,4-8-5-15,-2-12 1 16,-1-3 2-16,-3-4 17 0,-6 0 0 15,-8 4-6 1,-4 8-5-16,-3 10 0 0,0 10-6 16,-3 12 2-16,-1 12 1 15,2 14 0-15,1 10-7 16,1 24-4-16,0 10 3 0,1 15 1 16,6 12 1-16,2 5-1 15,4-5 0-15,-1-6 0 16,3-8 2-16,-3-16-2 15,2-14-2-15,-2-12 0 16,2-13 1-16,-1-2 1 16,2-21 5-16,-1-9-1 0,-2-6 5 15,3-2 2-15,-3-3 1 16,-4 9-3-16,-1 5-4 16,0 10-4-16,-2 8-3 15,-3 9 3-15,1 2-1 16,2 13-5-16,3 9 3 0,3 7 1 15,1 9 2-15,4 8 0 16,-2 1-1-16,8 1 1 16,0-4-1-16,1-3-16 15,4-11-17-15,1-8-18 16,5-13-21-16,-1-9-112 0,-1-9-262 16</inkml:trace>
  <inkml:trace contextRef="#ctx0" brushRef="#br0" timeOffset="73780.1664">17439 17922 641 0,'-12'0'87'0,"-5"0"-11"16,8 0-22-16,3 0-40 15,6 2 0-15,0 2-6 16,1-2-7-16,13-2-1 16,5 0 4-16,2 0-1 15,4-2-1-15,0-7-6 0,2-5-37 16,-3-3-41-16,-1-1-55 15,-2-6-39-15</inkml:trace>
  <inkml:trace contextRef="#ctx0" brushRef="#br0" timeOffset="73936.4145">17617 17719 567 0,'-14'0'84'0,"-4"0"19"16,6 7-20-16,0 11-43 0,2 3-22 15,3 6-11-15,5 7-3 16,2 3-2-16,0 5-1 15,2 0 1-15,5 1-3 16,3 0 3-16,2-7-13 0,0-10-55 16,3-10-102-16,4-16-304 15</inkml:trace>
  <inkml:trace contextRef="#ctx0" brushRef="#br0" timeOffset="74248.8961">17975 17701 48 0,'0'0'785'16,"0"-3"-749"-16,-2-1 27 15,2 2-46-15,0 2-11 0,0 0 1 16,0 4-8-16,0 12 0 16,0 2 0-16,0 8 2 15,-10 3 0-15,-2 5 0 16,-3 0 2-16,-2-2-3 15,-2-2 2-15,4-7-2 0,2-3 1 16,6-4-1-16,7-5 1 16,0-4-3-16,12-7-3 15,17 0 0-15,13 0 5 16,9-11 0-16,10-5-23 16,12-7-29-16,-2-8-48 15,7-6-137-15</inkml:trace>
  <inkml:trace contextRef="#ctx0" brushRef="#br0" timeOffset="74701.9799">18674 17662 563 0,'0'-11'201'0,"0"-3"-148"16,0 0 9-16,-3 5-28 16,-4 1-14-16,-10 7-14 15,-4 1-3-15,-4 1 0 0,-7 13-3 16,-2 4 1-16,-2 8 0 15,4 2-2-15,3 6 2 16,5 3 0-16,8 3-3 16,7-1 2-16,9-3-2 15,2-9 1-15,16-4-14 0,7-13 3 16,9-8 10-16,4-2 1 16,3-16 1-16,1-5 2 15,-5-6 0-15,-8-1 0 16,-11-1 0-16,-11 6 1 15,-7 3 4-15,-13 9 3 0,-12 6-7 16,-6 5-2-16,-3 5-2 16,0 8-1-16,2-1-46 15,-2-3-115-15</inkml:trace>
  <inkml:trace contextRef="#ctx0" brushRef="#br0" timeOffset="79998.6654">5441 17047 453 0,'-6'0'6'15,"2"0"5"-15,1-4 48 0,-1 2-5 16,2 1-9-16,1 1-3 15,-1-2-15-15,-2 2-6 16,4 0-13-16,0 0-8 16,0 5-4-16,0 2 2 15,0 2 2-15,0-1-1 16,6 0 1-16,1-3 0 0,0-1 1 16,1-4-1-16,0 0 4 15,-1-2 2-15,0-10 15 16,-1-3 1-16,-2-2-7 15,-2-1 1-15,-2-4 5 16,0 3-9-16,-7 3 14 0,-5 1-2 16,2 5-1-16,-5 3-8 15,6 1-10-15,-3 6-5 16,4 0 0-16,5 11-3 16,3 5-32-16,0-1-61 15,3-7-145-15</inkml:trace>
  <inkml:trace contextRef="#ctx0" brushRef="#br0" timeOffset="81045.4638">19283 17111 462 0,'4'-13'30'0,"-4"1"46"16,1 3-9-16,-1 2-28 16,0 5-12-16,0 1-5 15,-7 1-14-15,1 1-6 16,-6 8-2-16,3 4 2 0,-3 5-1 16,1-1 3-16,0 3-3 15,1 3 0-15,0-4-1 16,5 3 1-16,2-6-1 15,3 0 2-15,0-7-1 16,0-1-2-16,5-8 2 16,6 0 2-16,3-6 26 0,1-6 1 15,-1-6-13-15,-4-2 2 16,0-3-1-16,-6 5-2 16,-4-3-1-16,0 1 1 15,-6 5-1-15,-3 5-4 16,-2 5-8-16,3 5 1 15,-6 0-7-15,4 12-15 0,0-5-65 16,2-5-116-16</inkml:trace>
  <inkml:trace contextRef="#ctx0" brushRef="#br0" timeOffset="265135.8669">14250 8620 486 0,'-15'11'17'0,"5"-2"14"16,1-2 39-16,5-1-24 0,2-5-25 15,2 1 5-15,0-2 10 16,2 0 3-16,11-7-7 16,9-7 11-16,10-13-2 15,13-14-10-15,16-16-10 16,15-16-9-16,12-11-6 0,12-15-1 15,7-5-3-15,8-4 4 16,-7 2-9-16,-7 12 2 16,-16 2 2-16,-9 17-1 15,-20 14 1-15,-18 15-1 16,-15 12 0-16,-12 11-15 16,-11 13-14-16,-2 10-12 15,-22 3-39-15,-6 18-112 0,-11 8-164 16</inkml:trace>
  <inkml:trace contextRef="#ctx0" brushRef="#br0" timeOffset="265495.2193">14315 8115 640 0,'-4'-8'30'0,"1"1"23"16,-2 3-8-16,5 4-18 16,0 0-16-16,-5 12-16 0,-3 15 1 15,-6 14 4-15,-6 16 0 16,-4 13 4-16,-7 12 5 15,1 4 4-15,3-4-2 16,2-8 4-16,9-13 4 0,11-11 0 16,5-16-10-16,14-14-8 15,20-15 0-15,16-9 1 16,15-22 4-16,12-14-2 16,17-8 0-16,-3-7 1 15,1-2-36-15,-19-2-126 16</inkml:trace>
  <inkml:trace contextRef="#ctx0" brushRef="#br0" timeOffset="278135.5053">21221 6542 639 0,'0'-8'7'0,"0"-4"13"16,-2 7 58-16,2 2-18 15,0 3-15-15,0 0-17 16,0 11-17-16,0 10-11 0,0 9 3 16,0 11 6-16,0 13-1 15,0 13-2-15,-3-1-2 16,-4 4-2-16,-3 0 0 16,1-8 1-16,-1-8-6 15,2-17-28-15,4-12-22 0,3-16-47 16,1-9-43-16,0-23-72 15</inkml:trace>
  <inkml:trace contextRef="#ctx0" brushRef="#br0" timeOffset="278401.0958">21092 6599 567 0,'-20'-42'58'0,"6"3"10"16,-1 10 7-16,11 4-36 15,4 5-9-15,17 6-17 16,12 5-10-16,12 4-4 15,11 5 1-15,9 0 0 16,-3 12 0-16,-2 8-1 16,-7 3 1-16,-11 3 0 0,-15 4-1 15,-16-1-1-15,-7-1-1 16,-19-2 3-16,-16-4 4 16,-6-7-2-16,-3-2 1 15,2-5-1-15,8-4 0 0,10-4 1 16,12 0-2-16,12-1-17 15,5-6-54-15,21-8-161 16</inkml:trace>
  <inkml:trace contextRef="#ctx0" brushRef="#br0" timeOffset="278682.3246">21964 6241 774 0,'0'-28'18'0,"-3"4"38"16,-4 10-4-16,-2 9-25 15,-1 5-15-15,-2 19-13 16,-4 17-6-16,-2 16 5 16,0 23 8-16,-1 15-1 0,-1 21 5 15,6 14 2-15,7 5-4 16,7 2-6-16,2-7 0 15,25-13 0-15,15-21-1 16,15-21-27-16,14-27-36 16,5-25-60-16,12-24-325 15</inkml:trace>
  <inkml:trace contextRef="#ctx0" brushRef="#br0" timeOffset="280557.1805">22449 6874 628 0,'-7'7'18'0,"2"-2"-11"16,5-3 26-16,0-2-3 16,0 0 4-16,12-9 19 15,7-10-12-15,1-8-22 16,8-9-13-16,-1-1-3 16,1-8-2-16,-1-2-1 15,-6-3 12-15,-2-4 6 0,-7 0-7 16,-4 3 0-16,-5 4-6 15,-3 10-5-15,0 12 4 16,0 9 0-16,-1 12 3 16,-6 6-6-16,-1 19-9 0,-1 11 6 15,2 11 3-15,-3 7-2 16,5 4 0-16,3-2 0 16,2-4 1-16,4-9 0 15,9-7 2-15,-1-7-2 16,7-9 1-16,-2-7-2 0,3-9 3 15,2 0 2-15,-3-18-1 16,-1-7 3-16,2-4 0 16,-4-5-6-16,-4 4 3 15,0 2-1-15,-7 6 5 16,0 8 0-16,-3 7 0 16,0 7-4-16,-2 10-7 0,0 12-4 15,0 9 9-15,1 6-1 16,6 6 0-16,-2-1-1 15,2-1 3-15,7-3-3 16,2-6-27-16,4-13-26 16,3-12-75-16,0-7-204 0</inkml:trace>
  <inkml:trace contextRef="#ctx0" brushRef="#br0" timeOffset="281088.4015">23199 6742 695 0,'-8'2'67'0,"4"-2"-39"15,4 0 23-15,9 0-30 16,13 0-14-16,7-5-8 0,8-3 2 16,10 1 2-16,3-2-11 15,4 0-55-15,-10-1-57 16,4-2-128-16</inkml:trace>
  <inkml:trace contextRef="#ctx0" brushRef="#br0" timeOffset="281588.3485">24146 6478 650 0,'-5'-16'23'0,"-10"-5"28"15,-6 5 25-15,-4-2-45 16,-6 6-10-16,-5 2-5 16,-5 7-6-16,5 3-3 0,-3 0-3 15,1 13-1-15,4 6-2 16,4 5 0-16,4 6-2 15,3 5 0-15,9 2 0 16,6-1 1-16,6 0 0 16,2-2-4-16,13-4 2 15,8-6 2-15,4-7-1 16,2-3 2-16,4-6 1 0,-4-8-3 16,0 0 4-16,-3-8 0 15,-7-6 1-15,-2 0 1 16,-10-1-2-16,-5-2 0 15,0 3 7-15,-13 4-6 16,-6 5-5-16,-6 5-2 0,-4 0-1 16,-2 7 4-16,4 9-8 15,2 3-37-15,7-7-62 16,9-5-154-16</inkml:trace>
  <inkml:trace contextRef="#ctx0" brushRef="#br0" timeOffset="282228.9375">24913 6357 295 0,'7'-5'289'15,"-4"-1"-218"-15,1-2 20 0,0 0-35 16,-2 3-10-16,0 1-15 16,0 3-12-16,-2 1-6 15,-2 0-6-15,-13 1-12 16,-7 16 1-16,-9 1 4 0,-6 4 1 16,-2 3-2-16,-4 2 0 15,3-1 2-15,8-5 0 16,5-2 1-16,11-5 2 15,7-3-4-15,9-2 2 16,0-4-2-16,21 0-1 0,13-1 8 16,11-4-5-16,8 0 1 15,5 0-2-15,2 0-4 16,-3 0-22-16,-8 0-37 16,-13-2-80-16,-11 2-176 15</inkml:trace>
  <inkml:trace contextRef="#ctx0" brushRef="#br0" timeOffset="282385.1788">24706 6753 728 0,'-14'3'41'0,"11"-3"13"16,3 0-13-16,19-2-4 16,15-5-24-16,8-1-12 15,11-3-2-15,8-2-38 16,5-3-143-16</inkml:trace>
  <inkml:trace contextRef="#ctx0" brushRef="#br0" timeOffset="282932.0084">25663 6248 33 0,'-5'-7'769'0,"3"-2"-735"16,2 2 6-16,0 7-25 16,15 0-9-16,6 7-4 15,6 6-2-15,5 10 0 16,6 2 2-16,0 3-1 15,0 8 0-15,-8 2-1 0,-4-1-19 16,-7-3-73-16,-10-10-93 16,-3-5-174-16</inkml:trace>
  <inkml:trace contextRef="#ctx0" brushRef="#br0" timeOffset="283119.5007">25931 6246 460 0,'-5'-26'213'15,"-2"8"-160"-15,-5 7 25 16,5 9-35-16,-5 2-23 16,-3 16-20-16,-2 7-3 0,-3 14 3 15,0 8 3-15,-4 11 0 16,3 5-2-16,0-3 1 16,7-3-21-16,0-11-133 15,13-18-239-15</inkml:trace>
  <inkml:trace contextRef="#ctx0" brushRef="#br0" timeOffset="283588.25">26652 6084 491 0,'10'0'231'0,"-6"0"-179"15,-4 2-9-15,0 1-14 16,-7 6-10-16,-8 2-10 16,-3 3-1-16,-5 2 3 15,-4 4 0-15,-2-1 2 16,2-1-4-16,5 1-5 0,5-7-2 16,3-1 0-16,11-3-2 15,3-1 0-15,5-4-4 16,19-3 7-16,8 0 3 15,12 0 8-15,2-6-8 16,6-1-4-16,-1 2 0 0,-3 1-2 16,-1 4-2-16,-8 0-32 15,-5 0-32-15,-10 7-86 16,-14 4-213-16</inkml:trace>
  <inkml:trace contextRef="#ctx0" brushRef="#br0" timeOffset="283728.8172">26628 6477 563 0,'-13'7'168'0,"13"-7"-132"16,5 0 12-16,20-4-12 15,15-8-8-15,10 0-23 16,13-6-5-16,10-4-6 0,-2-5-111 16,1-3-345-16</inkml:trace>
  <inkml:trace contextRef="#ctx0" brushRef="#br0" timeOffset="284916.2281">27443 6475 328 0,'-9'2'512'16,"4"-2"-486"-16,3-6 29 15,2-8-29-15,9-5-15 0,13-7-10 16,2-4 0-16,10-9 1 16,6-4-1-16,-4-11 2 15,0-8-3-15,-6-6 3 16,-6-7 0-16,-10 0-2 0,-9 2 1 16,-5 11 0-16,-2 10 0 15,-8 16 2-15,-1 11-2 16,-3 14-1-16,1 9 0 15,5 4-5-15,0 18 0 16,1 5 2-16,5 7 0 16,2 6 1-16,0 1 0 15,5 4 1-15,7 2-1 0,-2 1 0 16,4-3 1-16,-1-4 0 16,1-5 0-16,-4-9-1 15,4-9 2-15,-2-11-3 16,5-5 4-16,1-9-1 15,1-11 2-15,5-6 2 0,-1-5-3 16,-2 1-3-16,-4 4 5 16,-5 6-5-16,-3 6 4 15,-5 4 0-15,-1 10-3 16,-1 0 1-16,-2 13-5 0,0 8-2 16,2 12 7-16,0 6-2 15,-1 4 3-15,3 2-3 16,5-1-13-16,2-7-44 15,3-5-4-15,6-10-26 16,5-10-29-16,-1-12-108 16</inkml:trace>
  <inkml:trace contextRef="#ctx0" brushRef="#br0" timeOffset="285103.7646">28208 6152 708 0,'-7'-11'42'16,"7"3"44"-16,16 0-72 16,7 1-13-16,6 0 3 15,5 1-5-15,2 3 2 0,-4 3 0 16,-1-4-56-16,-10 1-82 16,0-3-196-16</inkml:trace>
  <inkml:trace contextRef="#ctx0" brushRef="#br0" timeOffset="285275.582">28384 5955 682 0,'-9'0'35'15,"3"0"11"-15,1 18-46 16,3 5 1-16,-3 10 16 16,3 6 2-16,1 6-3 15,1 1-7-15,0-2-6 16,0-2 0-16,1-9-13 0,8-8-128 15,5-12-120-15</inkml:trace>
  <inkml:trace contextRef="#ctx0" brushRef="#br0" timeOffset="285713.0617">29167 5875 740 0,'3'-14'11'0,"-3"0"52"16,-5 5-28-16,-12 2-16 16,-3 1-16-16,-8 6 0 15,-4 0-1-15,-4 4 3 0,1 10-2 16,-4 2-2-16,3 6-1 15,2 2 0-15,6 3 1 16,4 4-1-16,8-1-1 16,8-2 1-16,8 1-1 0,0-4-2 15,8-2 3-15,10-5-1 16,4-6 1-16,1-4 0 16,1-8 2-16,-3 0-1 15,-1-15 2-15,-5-1 0 16,-5-3 0-16,-6-1 2 15,-4 0 0-15,-4 5-4 0,-14 4-2 16,-9 2-3-16,-2 7 2 16,-2 2 2-16,3 0-1 15,2 6 2-15,7 0-39 16,10 2-89-16,9-3-91 16</inkml:trace>
  <inkml:trace contextRef="#ctx0" brushRef="#br0" timeOffset="286009.9346">29148 5403 826 0,'-1'-10'4'0,"1"5"29"16,9 5-10-16,12 11-18 15,11 16-4-15,10 14 1 0,6 17 1 16,5 17 1-16,-12 13 0 16,-11 16 0-16,-18 11 2 15,-12 11-1-15,-27 4-1 16,-7-5-3-16,-10-7 1 0,-4-15 2 16,-1-16-7-1,-2-19-23-15,0-18-16 0,0-20-116 16,9-18-313-16</inkml:trace>
  <inkml:trace contextRef="#ctx0" brushRef="#br0" timeOffset="286447.3633">29917 5866 844 0,'0'-11'32'0,"11"-5"22"16,13-1-33-16,10-1-18 15,9 0-3-15,7 2 0 16,5 5 0-16,-4 6 0 16,0 1-41-16,-14 4-50 15,-12 0-131-15</inkml:trace>
  <inkml:trace contextRef="#ctx0" brushRef="#br0" timeOffset="286587.9924">29978 6018 735 0,'-14'9'50'0,"14"-7"-10"16,14-2-13-16,23 0-1 0,18-6 1 16,17-2-22-16,15-3-5 15,3-4-46-15,8-3-83 16,-6-3-332-16</inkml:trace>
  <inkml:trace contextRef="#ctx0" brushRef="#br0" timeOffset="286947.3418">31031 5659 849 0,'-8'-21'10'16,"3"0"18"-16,0 6-3 16,-4 8-18-16,-6 7 0 15,-4 4-9-15,-3 14-4 16,0 10 4-16,-1 9-2 15,4 4 3-15,4 3 1 0,10-4 0 16,5-2 0-16,1-8-1 16,18-3 1-16,8-6 0 15,5-8 2-15,7-4 2 16,2-9-1-16,-1 0-8 16,-2-16 0-16,-8-8 2 0,-8-9 4 15,-13-7 1-15,-9-4-1 16,-9-1-3-16,-18 6 1 15,-8 3-1-15,-11 13-2 16,0 10 6-16,0 10-3 16,4 3 1-16,9 6-7 15,8 4-131-15,12 0-214 0</inkml:trace>
  <inkml:trace contextRef="#ctx0" brushRef="#br0" timeOffset="287119.2032">31437 5793 837 0,'-2'0'186'0,"-11"-14"-186"16,9 0 0-16,3 8 0 0,1 1 0 15,0 0-45-15,13-2-150 16</inkml:trace>
  <inkml:trace contextRef="#ctx0" brushRef="#br0" timeOffset="288087.8731">32085 5458 506 0,'5'-26'32'0,"2"2"57"15,-5 1 20-15,-2 3-40 16,0 3-18-16,-11 7-24 16,-5 7-15-16,-3 3-6 0,-5 13-7 15,1 12 0-15,-6 8 0 16,6 11 1-16,3 10-3 15,5 5 4-15,10 1-2 16,3-1 1-16,2-3-1 16,7-12 0-16,10-8-5 0,5-11-9 15,0-13 4-15,9-8 5 16,-6-4 7-16,0-9 4 16,-6-7 0-16,-5-7-1 15,-6 0 4-15,-8 2 10 16,0-1-6-16,-7 8 2 15,-6 5-6-15,-6 4-7 0,2 5-3 16,-2 0-2-16,7 3 3 16,4 9-2-16,8-1-27 15,4 0-32-15,16-8-91 16,10-3-196-16</inkml:trace>
  <inkml:trace contextRef="#ctx0" brushRef="#br0" timeOffset="288509.7208">32533 5428 803 0,'-34'-8'11'0,"9"-1"0"16,6 8 19-16,12 1-20 15,5 5-10-15,2 9-3 16,23 6 1-16,13 6 1 0,6 3 4 15,2 3-1-15,5 2 1 16,-12 4-3-16,-11-1 0 16,-11 0 1-16,-15 1-2 15,-1-4 1-15,-20-6 2 16,-5-6-2-16,-1-4 3 0,0-9 0 16,4-8 10-16,7-1 12 15,3-7-1-15,9-13 0 16,4-6-12-16,14-8-10 15,6-7-4-15,11-4-1 16,-2-3 3-16,3 2-4 16,-7 3-10-16,-8 6 2 15,-10 2 11-15,-7 11 1 0,-9 4 1 16,-16 7 0-16,-6 6-2 16,-3 6 1-16,-1 1-1 15,0 8 0-15,7 7 0 16,6-1-56-16,2-4-117 0</inkml:trace>
  <inkml:trace contextRef="#ctx0" brushRef="#br0" timeOffset="291134.5181">21287 8785 828 0,'0'-16'5'16,"-2"3"13"-16,1 10 22 16,1 3-27-16,0 12-13 15,8 15-5-15,4 10 5 16,0 19 5-16,1 11 7 16,-2 10 1-16,-6 1-6 0,-2-3-3 15,-1-7-2-15,-2-14 0 16,0-19 0-16,0-14-2 15,-2-17 2-15,2-5 1 16,0-23 12-16,0-14-12 16,-3-11-3-16,-2-14 3 15,-4-12-3-15,-6-3 1 0,1-8 1 16,-3-1 0-16,7 9-2 16,5 8 1-16,5 15-1 15,5 14-1-15,14 15-3 16,12 16-2-16,4 10-1 0,0 7 5 15,3 18 1-15,-6 3 1 16,-5 6-3-16,-11 2 3 16,-6 0 0-16,-10-2 1 15,-12-4 1-15,-12-3 0 16,-11-6-1-16,-1-3 3 16,-1-5-3-16,4-8 1 0,10-3-2 15,14-2-28-15,9-6-26 16,25-10-130-16,13-7-466 15</inkml:trace>
  <inkml:trace contextRef="#ctx0" brushRef="#br0" timeOffset="291384.5391">22047 8453 811 0,'-5'-22'27'16,"-5"6"38"-16,3 10 1 0,2 6-43 15,3 22-17-15,-3 16-10 16,3 19 1-16,1 21 5 16,-3 19 2-16,-4 22 5 15,3 13 2-15,3 8-5 16,0-3-6-16,2-9 0 16,7-17 0-16,17-24 0 0,10-23-7 15,10-28-27-15,9-26-24 16,6-17-120-16</inkml:trace>
  <inkml:trace contextRef="#ctx0" brushRef="#br0" timeOffset="292415.7196">25432 8356 748 0,'0'0'81'0,"0"-7"-44"15,9 4 12-15,13 3-39 0,8 0-5 16,9 10 4-16,8 8 0 16,3 7-5-16,6 5-2 15,-2 6-1-15,-4 2-1 16,-5-1 2-16,-6 2-26 15,-8-5-41-15,-13-7-69 0,-12-7-60 16</inkml:trace>
  <inkml:trace contextRef="#ctx0" brushRef="#br0" timeOffset="292571.9635">25811 8331 679 0,'-26'-19'103'0,"-4"11"-68"15,-8 8 12-15,1 15-27 16,-7 17-10-16,5 9-7 16,0 13-2-16,5 10-1 0,1 3-4 15,3-1-55-15,1-5-192 16</inkml:trace>
  <inkml:trace contextRef="#ctx0" brushRef="#br0" timeOffset="292978.1821">25006 8496 694 0,'9'-8'57'16,"-9"5"-18"-16,-4 3 11 15,-16 7-49-15,-4 9 4 16,-8 3 5-16,-8 10 2 16,-8 5-2-16,-5 3-2 15,-1 5-2-15,-1 0-4 16,6-4-1-16,4-6 1 0,13-7-2 15,9-7 1-15,13-9-1 16,10-5 0-16,15-4-7 16,16 0 8-16,15-6 4 15,10-5-3-15,12 1-1 16,1 0-12-16,-3 0-50 16,-10 3-105-16,-12 3-334 0</inkml:trace>
  <inkml:trace contextRef="#ctx0" brushRef="#br0" timeOffset="293134.4321">24662 9029 685 0,'-33'20'22'15,"12"-9"44"-15,10-3-26 16,11-2-31-16,16-6-6 16,23-4 1-16,17-10 3 15,22-8-5-15,15-8-25 0,14-6-125 16,8-10-484-16</inkml:trace>
  <inkml:trace contextRef="#ctx0" brushRef="#br0" timeOffset="293540.6785">27163 8186 342 0,'-12'-4'352'15,"2"-7"-254"-15,1 5-13 0,2 1-42 16,-6 3-16-16,-1 2-19 15,-6 0-6-15,-10 4-4 16,-3 10 1-16,-4 6 1 16,-8 5-1-16,0 3 1 15,6 2 0-15,3-1-2 16,7-2 3-16,11-6-2 0,11-5 1 16,7-7-3-16,14-3-5 15,20-6 4-15,13 0 6 16,9 0 1-16,8-10-18 15,1 4-20-15,-7-3-22 0,-14 3-39 16,-15 3-103-16</inkml:trace>
  <inkml:trace contextRef="#ctx0" brushRef="#br0" timeOffset="293696.882">26898 8604 708 0,'0'7'39'0,"21"-7"22"15,14 0 7-15,16-7-25 16,15-4-25-16,12-3-13 16,2-2-4-16,0-1-29 15,-7-3-196-15</inkml:trace>
  <inkml:trace contextRef="#ctx0" brushRef="#br0" timeOffset="294603.0629">22488 9393 532 0,'10'0'129'0,"-1"-7"-110"16,5-11 19-16,4-10-6 16,4-6-9-16,-1-6-14 15,2-8 8-15,1-7-7 16,-7-6 6-16,2-5 10 0,-5-9-4 15,-5-5-4-15,-3-2-6 16,-6-2-4-16,0 11-1 16,-2 8-1-16,-7 17-2 15,-1 20 3-15,2 17 8 16,-3 13-10-16,5 27-10 0,3 19 1 16,3 18 3-16,0 12 1 15,3 13-1-15,9 5 2 16,0-3-1-16,3-5 1 15,-2-15-3-15,2-9 4 16,-1-18-4-16,3-14 3 0,-1-15-4 16,0-14 5-16,2-5-4 15,0-19 8-15,-1-12 0 16,0-9-3-16,-3-4-2 16,-4-1 1-16,-4 6 0 15,0 7-1-15,-5 8 0 0,-1 9-1 16,2 10 0-16,-2 7 0 15,2 6-4-15,0 13-2 16,-1 8 4-16,3 9 2 16,2 3 1-16,-1 3-1 15,2 2 0-15,5-7 0 16,2-5-38-16,1-8-21 0,4-11-32 16,2-10-63-16,6-3-238 15</inkml:trace>
  <inkml:trace contextRef="#ctx0" brushRef="#br0" timeOffset="294775.0239">23232 9118 789 0,'-7'-4'36'0,"2"1"17"16,5-4-25-16,0 3-8 15,10-1-22-15,5-1-3 0,4 1 5 16,5 0-30-16,6 0-67 15,-1-2-118-15</inkml:trace>
  <inkml:trace contextRef="#ctx0" brushRef="#br0" timeOffset="295212.4608">23430 8913 589 0,'23'-16'18'15,"2"0"-14"-15,2 2 61 16,3 3-18-16,-3 4-1 16,-1 5-21-16,-4 2 0 15,-5 0-9-15,-6 11-6 0,-5 5-5 16,-6 5-1-16,0 4 0 16,-14 7-2-16,-5 4 1 15,-4 0 1-15,-3 1-4 16,3-3 3-16,2-5-3 15,6-8 7-15,6-5 3 0,9-8 0 16,0-5-7-16,21-3 6 16,6-4 2-16,10-7-6 15,6-3-1-15,4-4-28 16,3 0-56-16,2-3-130 16</inkml:trace>
  <inkml:trace contextRef="#ctx0" brushRef="#br0" timeOffset="295540.5454">24119 8765 751 0,'-17'-16'39'15,"-7"4"21"-15,-5 8-44 16,-3 4-8-16,-2 4 1 16,0 13-4-16,0 6-2 15,-1 6-1-15,9 3 1 16,4 4-1-16,9 1-2 15,6 1 2-15,7-5-2 0,9-2-1 16,11-5-1-16,9-5 1 16,5-9-11-16,3-7 5 15,0-5 0-15,-5 0 6 16,-3-13 3-16,-8-2-2 16,-8-3 2-16,-6 0 0 0,-7 4 1 15,-4 1 4-15,-18 8 3 16,-6 3-7-16,-6 2 1 15,-2 5-3-15,0 10-1 16,0 1-1-16,6 0-38 0,5-5-156 16</inkml:trace>
  <inkml:trace contextRef="#ctx0" brushRef="#br0" timeOffset="296931.0769">27836 8647 267 0,'0'-4'462'15,"0"-19"-424"-15,13-10 22 0,5-10-31 16,7-7-20-16,8-9-4 16,-1-5 1-16,2-6 7 15,-2-5 1-15,-5-7-1 16,-2 0-3-16,-9 5-5 15,-4 10-3-15,-9 7 0 0,-3 16-2 16,0 19 2-16,-8 16-1 16,-8 9-2-16,-2 22-6 15,1 15 3-15,-3 19 2 16,1 6 2-16,5 7 0 16,11-3 0-16,3-4-3 0,5-6 4 15,13-17-1-15,1-9-2 16,5-8 3-16,1-13-2 15,-1-9 5-15,0-2 1 16,0-14 0-16,-4-7-1 16,-4-4-1-16,-3 2 1 15,-5 2 8-15,-1 7-1 0,-5 3-2 16,2 8-1-16,-3 5-5 16,-1 2-4-16,3 14-3 15,-1 7 4-15,3 8-1 16,2 6 1-16,5 2 1 15,1 4-1-15,1-4 0 0,5-3-35 16,2-9-26-16,6-9-57 16,3-15-108-16</inkml:trace>
  <inkml:trace contextRef="#ctx0" brushRef="#br0" timeOffset="297087.3147">28551 8331 575 0,'-14'-2'146'15,"3"-3"-104"-15,5 2 27 16,6-1-51-16,7 2 7 0,8-1-22 16,9 1-1-16,-2-1-1 15,9-1-10-15,-1 0-68 16,-3-1-56-16,1-4-152 16</inkml:trace>
  <inkml:trace contextRef="#ctx0" brushRef="#br0" timeOffset="297243.5452">28743 8197 262 0,'-12'-3'401'0,"-2"1"-322"0,2 2 1 16,4 0-61-16,1 12-12 15,0 8-2-15,6 3-2 16,-1 9-1-16,2 4 0 0,0 2-1 16,5-2 1-16,5-4-42 15,4-9-129-15,2-13-386 16</inkml:trace>
  <inkml:trace contextRef="#ctx0" brushRef="#br0" timeOffset="297540.3963">29092 8054 841 0,'-2'-4'18'15,"-9"-11"6"-15,5 12 13 16,6 3-24-16,0 3-9 0,0 10-12 15,0 4 6-15,0 7 1 16,0 2 2-16,-5 1 0 16,-3 2 1-16,-2-1 1 15,-1-1-1-15,1-4-1 16,0-3 0-16,7-4 0 0,1-2-1 16,2-5-1-16,5-2-2 15,15-5 2-15,6-2 3 16,6 0 0-16,9-5-21 15,8-8-22-15,-3-1-52 16,3-6-116-16</inkml:trace>
  <inkml:trace contextRef="#ctx0" brushRef="#br0" timeOffset="297930.9987">29805 7985 764 0,'6'-17'61'16,"-6"1"5"-16,-5 3-50 15,-15 7-9-15,-10 6-4 16,-8 0 1-16,-5 9 4 0,-2 6-5 16,1 6 2-16,3 5-5 15,6 5 1-15,6-2 0 16,10 3-1-16,6-2-1 15,11 1 1-15,2-5-1 0,8-1-1 16,13-5 0-16,6-6-5 16,1-5 2-16,3-7 2 15,-2-2 4-15,-4-4-1 16,-2-9 3-16,-3 1-1 16,-10-4 0-16,-5 2 5 15,-5 0 8-15,-3 1 0 0,-13 6-8 16,-6 1-7-16,-1 6-3 15,-1 0 2-15,0 0 2 16,4 11-1-16,4 0-34 16,5-1-35-16,9-2-113 15</inkml:trace>
  <inkml:trace contextRef="#ctx0" brushRef="#br0" timeOffset="298196.6046">29824 7654 513 0,'0'-2'318'0,"4"-11"-284"16,12 13-13-16,6 18-19 16,3 16 3-16,1 14 8 0,-1 13 5 15,-3 17-10-15,-6 12-2 16,-7 9-4-16,-9 10-1 15,-9 0 1-15,-12 0 1 16,-6-11-2-16,-4-9-11 16,-1-17-29-16,2-22-58 15,6-26-143-15</inkml:trace>
  <inkml:trace contextRef="#ctx0" brushRef="#br0" timeOffset="298477.8273">30748 7880 780 0,'-13'0'7'0,"-1"0"-11"16,2 0 4-16,3-5 1 16,4-2 2-16,5-4 19 15,4 0-8-15,19 3-12 0,5 2-2 16,9 4-2-16,0 2-57 16,-6 6-132-16</inkml:trace>
  <inkml:trace contextRef="#ctx0" brushRef="#br0" timeOffset="298618.4484">30653 8144 501 0,'-17'7'321'15,"17"-7"-318"-15,3 0 4 16,31-7 9-16,15-4 7 0,16-3-20 16,15-2-4-16,10-4-62 15,5-3-74-15,-2-4-196 16</inkml:trace>
  <inkml:trace contextRef="#ctx0" brushRef="#br0" timeOffset="298946.5496">31727 7656 770 0,'-35'-10'13'16,"-6"5"39"-16,2 5-28 15,2 0 3-15,-1 13-12 0,4 10-12 16,7 11-3-16,3 8 0 15,12 7-1-15,7 3 2 16,5 4-3-16,16-6 0 16,9-3 3-16,7-9 2 15,6-12-2-15,2-11-3 0,-1-9-1 16,0-6 4-16,-3-10 0 16,-4-15-3-16,-6-7 0 15,-6-8 2-15,-13-3 1 16,-7-6 0-16,-12 1-2 15,-12 3 0-15,-10 8 0 16,-5 6 0-16,-1 13-1 16,2 13 0-16,8 5 1 0,10 7-74 15,13 11-176-15</inkml:trace>
  <inkml:trace contextRef="#ctx0" brushRef="#br0" timeOffset="299087.1698">31932 7939 630 0,'7'-4'216'0,"5"-7"-217"15,3-5 0-15,7 8-53 16,3 0-80-16,2-2-382 0</inkml:trace>
  <inkml:trace contextRef="#ctx0" brushRef="#br0" timeOffset="299493.3866">32706 7661 378 0,'0'-27'477'16,"-9"-1"-465"-16,-12-1 19 15,-5 9-22-15,-4 4 13 0,-6 7-8 16,-1 9-11-16,1 0-2 15,4 13-2-15,3 10-1 16,9 5 0-16,7 3-1 16,9 1 1-16,4 0 1 15,10-2-5-15,9-3-13 0,4-7 2 16,8-6 1-16,1-4 0 16,2-10 5-16,-2 0 9 15,-1-10 3-15,-4-9 1 16,-3-2-1-16,-4-8 14 15,-1 2 3-15,-8-2 5 16,-2 6 8-16,-2 2-3 0,-5 9-8 16,-2 7-13-16,0 5-6 15,-4 20-6-15,-5 10 4 16,-4 17-2-16,-4 10 4 16,-7 9-1-16,-1 6-3 0,1-6-47 15,2 0-58-15,3-15-177 16</inkml:trace>
  <inkml:trace contextRef="#ctx0" brushRef="#br0" timeOffset="300024.6013">33096 7711 767 0,'0'-11'2'0,"4"-1"24"16,13-1 5-16,10 4-13 15,9-1-4-15,6 2-12 16,2 3-2-16,2-2 1 15,-4 0 0-15,-6 2 1 16,-9-1-1-16,-7 1 1 0,-8 1 9 16,-8 1 6-1,-4 3-5-15,-16 0-10 0,-7 0-5 16,-6 0 2-16,-7 5 2 16,-1 4-1-16,0 3-1 15,3 4 1-15,5 2 0 16,10 0 0-16,4 1-1 0,10-1 0 15,5 4-1-15,7-2 4 16,13 3-1-16,2 0 0 16,5 1 0-16,-1 6 3 15,-4-5 11-15,-2 1 3 16,-8-1-8-16,-12 2-5 0,0-3-4 16,-25 3-1-16,-13 1 1 15,-10-6 0-15,-11 0-31 16,-7-7-30-16,-7-9-68 15,2-6-406-15</inkml:trace>
  <inkml:trace contextRef="#ctx0" brushRef="#br0" timeOffset="301024.5257">21106 11126 822 0,'-7'-8'10'15,"5"4"-1"-15,2 4 32 0,3 12-45 16,18 20 4-16,4 15 8 16,4 16 1-16,3 13 4 15,-6 13-5-15,-1 6 0 16,-10 1-5-16,-10-10 0 0,-5-14 1 15,-1-19-1-15,-10-17-1 16,-2-22 0-16,3-14 2 16,3-19 4-16,-1-19-3 15,4-16-5-15,1-16 0 16,-2-17 1-16,-2-16 0 16,-3-6-2-16,1-5 3 0,-3 3-2 15,6 11 1-15,6 13-2 16,0 20 2-16,13 20-1 15,9 20-2-15,7 18-1 16,5 10-5-16,3 26 2 16,2 18 2-16,1 12 4 0,-5 6 1 15,-9 6 3-15,-10-1-2 16,-14 0-2-16,-4-11 2 16,-19-4 1-16,-12-10-1 15,-4-9 2-15,-2-13-3 0,-2-10 2 16,4-11-9-16,8-7-36 15,8-25-40-15,13-14-129 16</inkml:trace>
  <inkml:trace contextRef="#ctx0" brushRef="#br0" timeOffset="301383.8621">22242 10858 501 0,'-44'-34'52'15,"2"-3"46"-15,8 7 1 0,3 5-13 16,12 9-28-16,6 12-14 15,5 8-20-15,1 29-23 16,3 22-4-16,-2 20 5 16,2 28 1-16,1 26 7 15,1 20 2-15,2 17-7 16,4 2-1-16,14-4-3 0,9-8 1 16,9-23 0-16,8-30 0 15,7-31-2-15,3-29-38 16,2-36-48-16,-5-25-148 15</inkml:trace>
  <inkml:trace contextRef="#ctx0" brushRef="#br0" timeOffset="302180.6878">22413 11696 665 0,'-6'0'64'16,"1"-5"-21"-16,5-19 33 15,8-10-44-15,8-8-7 0,7-12-8 16,6-9-5-16,3-2-6 16,2-11-1-16,2-2 1 15,-2-8-2-15,-7-2 0 16,-7 0-6-16,-8 2 7 15,-6 9-5-15,-6 13 1 16,0 18-2-16,-11 18 2 0,-3 20-3 16,-1 13-2-16,5 26 0 15,-1 23 0-15,0 18 3 16,8 16 3-16,3 8-2 16,0 2-1-16,12-1 2 0,6-15 0 15,2-14-2-15,3-17 6 16,2-15-2-16,1-18-2 15,2-15-2-15,-1-8 3 16,0-22 5-16,-2-10-4 16,-3-10 1-16,-2 1-3 0,-6 1 1 15,-5 6 2-15,0 9 0 16,-6 10 1-16,3 11 2 16,-5 9-3-16,3 2-6 15,-1 17-1-15,5 8 2 16,-1 9 1-16,2 3 1 15,2 8-2-15,0 1 3 16,1-3-26-16,3-10-46 0,-3-8-105 16,5-15-180-16</inkml:trace>
  <inkml:trace contextRef="#ctx0" brushRef="#br0" timeOffset="302336.9162">23223 11380 664 0,'0'-2'145'0,"-3"-5"-115"16,3 1 20-16,1 0-31 16,16-2 6-16,4-1-26 0,8-2 2 15,8 1-10-15,7-4-70 16,-2-2-150-16</inkml:trace>
  <inkml:trace contextRef="#ctx0" brushRef="#br0" timeOffset="302852.5123">23758 10980 430 0,'-12'0'257'0,"5"-2"-226"0,7-3 32 16,14 0-56-16,9 1 11 15,2 2-6-15,6-2 2 16,1 4 1-16,-3 0 2 16,-5 0-6-16,-7 4-8 15,-7 7-2-15,-7 3-3 0,-3 2 2 16,-9 4 1-16,-7 1 0 15,-4 3 1-15,2-1-2 16,0-6 1-16,6-2-2 16,4-3 3-16,8-3-3 15,0-5 1-15,8-3-3 0,9 1 6 16,7 2 3-16,1-1 0 16,4 3-3-16,-3 5-1 15,-2 3-3-15,-1 4 1 16,-9 3 1-16,-6 2-3 15,-8 2 1-15,-5-2 2 16,-17 1 0-16,-7-3 2 0,-1-6-1 16,-6-7 1-16,4-6 0 15,5-2 0-15,8-10-3 16,10-14-21-16,9-6-31 16,9-7-125-16,15-8-316 15</inkml:trace>
  <inkml:trace contextRef="#ctx0" brushRef="#br0" timeOffset="303196.2269">24433 10866 700 0,'-24'-5'17'0,"-7"-1"61"16,-4 6-34-16,-2 0-27 15,-6 16 11-15,-1 4-17 16,0 8-3-16,3 8-2 15,4 2 0-15,11 3-3 0,8-4 0 16,11 0-2-16,7-4-2 16,14-8 2-16,13-4-2 15,8-7 4-15,9-7-1 16,-1-3 1-16,2-4-1 16,-7-4 2-16,-8-6-2 15,-9-3 2-15,-11-3-1 0,-7 4 2 16,-3-1 7-16,-18 2 1 15,-7 6-6-15,-3 5-5 16,-7 0-3-16,1 3 0 16,5 12 1-16,5-3-17 0,5 3-44 15,11-7-62-15,8-4-272 16</inkml:trace>
  <inkml:trace contextRef="#ctx0" brushRef="#br0" timeOffset="303618.0759">25101 10734 722 0,'0'0'39'0,"0"0"13"15,0 0-33-15,0 0 3 16,-1 2 5-16,-10 9-12 16,-5 4-9-16,-10 5 4 15,-8 5 6-15,-3 2-3 16,-2 1-7-16,4-1-1 0,8-4 1 15,9-3 0-15,13-8-2 16,5-2-5-16,23-9 2 16,15-1 3-16,13 0 1 15,7-9-3-15,11-3 0 16,-3-1-2-16,-3 3-4 16,-11 4-30-16,-12 3-39 0,-17 3-124 15,-16 0-239-15</inkml:trace>
  <inkml:trace contextRef="#ctx0" brushRef="#br0" timeOffset="303758.6855">25020 11126 450 0,'-30'20'210'15,"12"-11"-132"-15,11-4 13 0,7-3-50 16,19-2 3-16,15-2-21 16,10-7-16-16,10-3-5 15,5-1-5-15,-2-2-51 0,-1-7-114 16</inkml:trace>
  <inkml:trace contextRef="#ctx0" brushRef="#br0" timeOffset="304039.9651">25929 10602 754 0,'0'3'54'0,"14"12"-32"16,23 8-16-16,9 8 16 15,13 0-5-15,6 7-7 0,-2-1-3 16,-2-3-5-16,-12 1 0 15,-10-5 0-15,-15-2-25 16,-14-6-93-16,-10-12-138 16</inkml:trace>
  <inkml:trace contextRef="#ctx0" brushRef="#br0" timeOffset="304211.8264">26303 10657 647 0,'-20'-5'137'15,"-9"5"-83"-15,-4 9-22 16,1 16-28-16,-4 11 8 0,1 8-5 16,1 8-4-16,7 5-2 15,3 7 1-15,7-4-6 16,2-6-80-16,6-9-217 16</inkml:trace>
  <inkml:trace contextRef="#ctx0" brushRef="#br0" timeOffset="304539.9015">27177 10438 902 0,'-9'-9'3'0,"-10"2"9"16,-6 5 13-16,-9 2-17 15,-10 11 2-15,-4 8-6 16,-6 9-1-16,-2-1-2 0,2 10 0 16,3-5 0-16,9-2-1 15,9-4 0-15,14-4 1 16,13-4-2-16,6-9-1 16,24-6-1-16,13-3 3 0,14 0 1 15,10-6 0-15,7-2-2 16,3-5-3-16,-3 5-15 15,-7 3-15-15,-12 0-16 16,-15 5-83-16,-17 0-179 16</inkml:trace>
  <inkml:trace contextRef="#ctx0" brushRef="#br0" timeOffset="304696.2044">26803 10921 714 0,'-1'4'93'15,"2"-4"-15"-15,19 0-38 0,11-4-11 16,8-5-21-16,10 1-6 16,7-3-1-16,-5-2-22 15,2 1-84-15,-6-4-247 16</inkml:trace>
  <inkml:trace contextRef="#ctx0" brushRef="#br0" timeOffset="305321.1157">27855 10958 123 0,'-17'11'469'0,"-3"-5"-467"16,4-6 88-16,1-9-22 15,7-9 13-15,8-7-37 0,2-7-13 16,16-5-6-16,11-6-9 16,6-6-6-16,5-5-6 15,1-2-3-15,1-4 0 16,-5-4 0-16,-3-14 1 0,-9-4-1 16,-7-7 0-16,-10 2-2 15,-8 3 1-15,-4 9 0 16,-11 18-1-16,-7 16 1 15,-2 23-2-15,-1 18 1 16,0 11-2-16,1 24 1 0,7 17 0 16,3 18 1-16,9 8 1 15,5 5 0-15,2 2-2 16,15-5 2-16,2-5 0 16,4-11 2-16,4-9 1 15,0-11-2-15,0-13 0 16,-2-11 0-16,0-16 0 15,-1-6 0-15,-1-18 6 0,-4-12-4 16,1-7 0-16,-1-5-1 16,-4 1 0-16,-1 5-1 15,-6 4 0-15,-2 11-1 16,-1 11 1-16,-2 10 1 0,-1 2-4 16,0 14-2-16,-1 7 3 15,4 12 1-15,-2 4 0 16,3 10 0-16,-3 1 1 15,2-2 0-15,2 1-2 16,1-5 2-16,1-10-15 0,1-7-24 16,5-13-15-16,4-7-41 15,1-5-51-15,4-12-149 16</inkml:trace>
  <inkml:trace contextRef="#ctx0" brushRef="#br0" timeOffset="305508.5965">28605 10687 623 0,'0'0'155'0,"0"0"-91"16,2-1-10-16,5-5-25 15,8 2 1-15,4 0-22 0,4-1-7 16,4-1 1-16,2 3-1 16,-4 2-5-16,-4 1-43 15,-2 0-36-15,-9-2-84 16,-6-1-248-16</inkml:trace>
  <inkml:trace contextRef="#ctx0" brushRef="#br0" timeOffset="305680.4573">28759 10508 721 0,'0'-6'111'16,"0"6"-44"-16,0 2-46 15,0 18-23-15,-1 8 2 0,1 8 3 16,0 5 0-16,0 5-2 15,0-5 1-15,7 0-2 16,5-7-44-16,8-11-88 16,7-11-232-16</inkml:trace>
  <inkml:trace contextRef="#ctx0" brushRef="#br0" timeOffset="306102.3004">29141 10353 718 0,'0'-11'79'0,"-6"-2"-74"16,6 4 24-16,13 2-28 15,9 5 12-15,4 1-5 16,-5 1-3-16,0 0 3 16,-4 7 2-16,-10 4-4 0,-7 3-5 15,0 2-1 1,-11 1 1-16,-7 5 2 0,-3-2-1 15,-1-1 0-15,4-1-4 16,4-4-1-16,4-2 1 16,7-4 2-16,3-4-2 0,3-3-1 15,12-1 6-15,7 0 6 16,5 0 7-16,4 0-7 16,3 4-7-16,2 3 1 15,-4 4 0-15,-5 3 1 16,-8 6 3-16,-13 1 0 0,-6 2-3 15,-11 2 1-15,-18-1 4 16,-9-5 7-16,-4 4-6 16,-5-5-6-16,0-4-2 15,5-1 0-15,8-6-16 16,19-7-50-16,9-2-39 0,14-16-193 16</inkml:trace>
  <inkml:trace contextRef="#ctx0" brushRef="#br0" timeOffset="306461.6631">29915 10156 703 0,'-19'-1'74'16,"-10"-5"-46"-16,-3 6-6 15,-5 12-17-15,-5 12 15 16,1 12-7-16,3 3-4 0,6 7-4 15,5 4 3-15,12 0 2 16,8-6-4-16,7-2-3 16,7-6 1-16,10-7 3 15,3-8 0-15,8-9-1 16,2-6 0-16,-1-6 0 0,0-4-2 16,-1-13-2-16,-2-1 1 15,-6-1 0-15,-8-2 0 16,-8 3 2-16,-4 5 5 15,0 2 5-15,-16 6-9 16,-6 5-5-16,-3 0-3 0,1 5 1 16,-1 6 1-16,0 3-3 15,7 3-41-15,6-5-21 16,4-5-111-16,8-7-360 16</inkml:trace>
  <inkml:trace contextRef="#ctx0" brushRef="#br0" timeOffset="306727.2539">30070 9817 792 0,'8'-28'35'0,"7"14"-6"16,12 14-2-16,4 5-9 15,6 23-4-15,5 17-3 16,-4 14-1-16,-4 18 0 15,-12 13 4-15,-17 9 3 16,-10 9-6-16,-29 6-8 0,-19 3-1 16,-11-6-1-16,-7-14 1 15,-2-8 0-15,6-17-17 16,12-19-30-16,14-24-33 16,19-24-145-16</inkml:trace>
  <inkml:trace contextRef="#ctx0" brushRef="#br0" timeOffset="307117.8652">30463 10313 712 0,'41'0'92'0,"12"-17"-70"15,11-6 41-15,14-3-45 0,8-3-11 16,-2 5-4-16,-6 3-1 16,-10 6-5-16,-20 4-43 15,-19 8-108-15,-24 3-362 16</inkml:trace>
  <inkml:trace contextRef="#ctx0" brushRef="#br0" timeOffset="307274.1209">30699 10460 695 0,'-7'12'137'16,"7"-9"-106"-16,24-3 32 16,18 0-24-16,9-7-5 0,20-1-21 15,1-6-10-15,1 3-1 16,-2-4-42-16,-12 1-86 15,-11-7-310-15</inkml:trace>
  <inkml:trace contextRef="#ctx0" brushRef="#br0" timeOffset="308758.3641">31698 10024 777 0,'-5'-21'12'16,"-10"1"37"-16,-7 10-5 0,-2 8-26 16,-5 2-12-16,-5 16-2 15,0 10-2-15,-1 12-3 16,2 8 5-16,8 6-2 16,8 4 1-16,12-5-2 15,5-1-1-15,15-13-1 16,16-6 3-16,10-15-2 0,7-9-2 15,7-7 4-15,-1-7 0 16,1-15-5-16,-9-4 6 16,-8-6-2-16,-15-4 1 15,-13-2 3-15,-10 1 17 0,-14 3-9 16,-11 4-8-16,-9 3-6 16,0 9 1-16,3 7-1 15,6 10-19-15,11 1-30 16,13 5-53-16,1 9-135 15</inkml:trace>
  <inkml:trace contextRef="#ctx0" brushRef="#br0" timeOffset="308867.7204">31871 10228 672 0,'-3'0'42'0,"3"-10"-60"15,0 2-30-15,14-1-425 16</inkml:trace>
  <inkml:trace contextRef="#ctx0" brushRef="#br0" timeOffset="309289.565">32505 9971 837 0,'11'-26'10'0,"-11"4"38"0,-13 7-29 16,-21 6-16-16,-14 7 7 16,8 2-4-16,0 8-5 15,8 10-1-15,3 3-2 16,10 2 1-16,8-1 0 16,11-1 0-16,0-3-1 0,16-6 0 15,10-5-3-15,8-5 0 16,2-2 2-16,6-3-1 15,-3-10 0-15,-2-5 3 16,-6 0 2-16,-10-3 1 0,-8 5 10 16,-6 0 18-16,-6 7-2 15,-1 6-10-15,-1 3-9 16,-11 15-8-16,-3 14-5 16,1 10 4-16,-5 13 0 15,1 5 0-15,4 4 1 16,2 3-1-16,2-5 0 0,3-7-10 15,4-8-62-15,3-13-52 16,3-17-95-16,16-13-334 16</inkml:trace>
  <inkml:trace contextRef="#ctx0" brushRef="#br0" timeOffset="309742.6664">32990 9997 679 0,'3'-21'20'15,"-3"0"50"-15,0 5-21 16,-12 5-34-16,-8 6-1 16,-5 5-10-16,-2 0-2 15,0 9 0-15,0 4 1 0,6 4-3 16,5-1 1-16,4 0-2 15,7 0 1-15,3-5-2 16,2 1 1-16,7-1 1 16,7 0-2-16,1-3-5 15,5 0-13-15,-1-3-5 16,0-3 2-16,-3-2 4 0,-3 0 10 16,-3 0 10-16,-2-7 3 15,-3-4 3-15,2 0 20 16,-3 1 7-16,1-1-4 15,-2 4 1-15,-1 1-8 16,3 4-11-16,-4 2-7 0,-1 4-5 16,0 12-3-16,0 7-1 15,0 7 5-15,-8 8-1 16,0 3 1-16,-3 2-1 16,-2 2 2-16,1-8-12 15,0-3-67-15,2-11-153 0</inkml:trace>
  <inkml:trace contextRef="#ctx0" brushRef="#br0" timeOffset="310195.7984">33332 9997 632 0,'-10'-5'53'0,"0"0"-16"16,2-3 52-16,8 5-50 15,9-6-15-15,12 2-12 0,8-4-11 16,8 1 0-16,4-1 2 16,0 4-5-16,-6 5 2 15,-6 2 3-15,-7 2 3 16,-5 16 0-16,-14 10-7 15,-3 6 3-15,-9 7-1 0,-11 7 0 16,-10 0 0-16,-14 2 0 16,-9 2-35-16,-11-7-86 15,-6-6-123-15</inkml:trace>
  <inkml:trace contextRef="#ctx0" brushRef="#br0" timeOffset="310695.7236">32110 10293 602 0,'4'-7'32'0,"-4"0"82"16,0 4-46-16,0 1-34 0,0 2-8 15,0 0-21-15,-4 0-7 16,3 5 1-16,-4 6 0 15,2 2-1-15,-1-1 2 16,2 1-1-16,1-1 2 0,1-1-2 16,0-4 0-16,0 2 1 15,5-6-1-15,5-1 0 16,2-2 4-16,2 0 0 16,1 0-1-16,-2-5 0 15,2-4-1-15,-4 2-1 16,-3-1 3-16,-1 1-2 0,-6 0 4 15,-1 4 5-15,0 1-4 16,-3 2-7-16,-12 0-3 16,-1 5-15-16,-2 1-64 15,0-3-247-15</inkml:trace>
  <inkml:trace contextRef="#ctx0" brushRef="#br0" timeOffset="313352.1012">21178 7932 451 0,'-34'16'9'15,"9"-10"31"-15,8 4-20 16,10-4 0-16,7-1-3 0,4-5-7 15,23 0 5-15,14 0 35 16,20-7-16-16,11-7-19 16,14-4-6-16,13 0-3 15,12-2-1-15,8-1 0 16,6 2 1-16,3 0-1 0,3 1-1 16,5 4-3-16,1 0 3 15,7-1-4-15,-2 1-2 16,4 0 4-16,10 2-1 15,2-2-1-15,1 1 0 16,1 0-1-16,-2 1 2 0,5-3 0 16,-3 1-2-16,0 0 1 15,-6 0 0-15,4-2 1 16,4-2-1-16,2 0-1 16,-1 2 0-16,3-4 2 15,6 1-1-15,6-2 1 16,0 1-1-16,4-2-1 0,6-1 3 15,-1 1 10-15,1 1-5 16,-6 2-4-16,-4-3-1 16,2-1 0-16,-11 0-1 15,-1 2 0-15,-5-5-2 0,-2 3 4 16,-7-2-3-16,-6 2 0 16,-7 0 0-16,-5 1 1 15,-9 3-1-15,-8 1 3 16,-5 2-3-16,-6 2 2 15,-10 1 3-15,-3 3-2 16,-10 2 4-16,-8 1 2 0,-7 2-4 16,-9 1-4-16,-11 3 0 15,-5-1 0-15,-13 2-1 16,-8 0-14-16,-18 0-72 16,-6 2-69-16,-26-1-70 15</inkml:trace>
  <inkml:trace contextRef="#ctx0" brushRef="#br0" timeOffset="314102.0436">22169 8065 515 0,'-45'13'7'0,"9"-5"30"15,12-2-15-15,11 0-6 16,7-1-9-16,6-1-7 16,2-1-2-16,20-1 4 15,8-2 2-15,15 0 4 16,11-8 5-16,13-7-1 0,14 0-4 15,11-9-6-15,11-1-1 16,9-2 2-16,8-1-3 16,7 0 1-16,5-4 3 15,10 5-4-15,4 2 0 16,3 3 2-16,5-1-2 16,9 5 3-16,2-2-2 15,3 2 3-15,5 3 11 0,8-6-2 16,5 3 2-16,3-3 0 15,2 0-1-15,5-1-3 16,1 3-7-16,-1-3 0 16,-1 5-3-16,2 0 2 0,-1 2-3 15,-6 0 0-15,-2 1 3 16,2 1-3-16,-9-1 0 16,-3 0-1-16,-5-1 3 15,-1-2 0-15,-11 1 14 16,-5-2 4-16,-8 0 2 15,-10-2-3-15,-11 1 2 0,-7-1-2 16,-13 2-7-16,-12-1 3 16,-11 3-6-16,-15 1-4 15,-19 6-3-15,-17 4 0 16,-20 0-11-16,-15-6-83 16,-23-14-257-16</inkml:trace>
  <inkml:trace contextRef="#ctx0" brushRef="#br0" timeOffset="314930.2827">23150 5725 476 0,'-13'-21'11'16,"-1"-2"34"-16,1-3 2 15,0 2-4-15,1-3 3 16,3-2-9-16,2-4 4 15,3-7-10-15,4-8-8 16,9-7-7-16,13-8-7 16,13-6-2-16,16-6-2 0,14-7-2 15,15 1 0-15,16 1 2 16,8 2-3-16,3 4-1 16,1 7 0-16,-2 10 0 15,-15 13-1-15,-15 8-1 0,-18 12 1 16,-15 8-11-16,-18 13-25 15,-15 3-16-15,-8 0-4 16,-2 2 0-16,-3-1-32 16,-8-1-79-16</inkml:trace>
  <inkml:trace contextRef="#ctx0" brushRef="#br0" timeOffset="315195.8757">23931 4343 612 0,'-26'-2'18'0,"5"-3"10"16,5 3-7-16,4 0-4 15,2 2-10-15,8 0-6 16,2 0 1-16,2 0 1 16,18 0-11-16,9 7 11 15,10 2 31-15,8 11-17 0,5 7-10 16,-2 9-5-16,-9 13-1 15,-10 8-1-15,-16 11 0 16,-14 6 2-16,-6 0 0 16,-25 5-40-16,-11-6-2 0,-3-4-5 15,-5-14-45-15,6-10-43 16</inkml:trace>
  <inkml:trace contextRef="#ctx0" brushRef="#br0" timeOffset="315836.4583">26075 3271 17 0,'14'-12'522'0,"-9"-1"-518"15,-1-3 4-15,2 0-3 0,-4-4 6 16,-2 1 8-16,0-5 11 16,-2 0 5-16,-10 0-5 15,-2 1-9-15,-6 4-8 16,-3 1-6-16,-3 5-5 16,-9 4-3-16,-3 8 1 15,1 1 0-15,-2 5 3 0,3 15 0 16,1 6-2-16,9 6-3 15,6 11-2-15,6 4 2 16,9 8 1-16,5 8 1 16,5 4 0-16,16 8 0 0,6 3 1 15,7 12-1-15,1 1 1 16,6 5 2-16,-6 1 1 16,-1-3 0-16,-8-3-2 15,-7-9-2-15,-10-15 4 16,-9-11-1-16,0-14 8 15,-16-11 19-15,-15-12 12 0,-6-8 1 16,-12-9-18-16,-4-2-20 16,-5-5-1-16,6-9-1 15,6-6-12-15,11-4-46 16,14-4-98-16,15-4-427 16</inkml:trace>
  <inkml:trace contextRef="#ctx0" brushRef="#br0" timeOffset="321820.5318">24999 5499 658 0,'-5'-36'33'16,"5"-5"15"-16,0-5-9 15,0-6-17-15,7-5-10 16,0-6-2-16,2-4-4 16,0-3-5-16,0 5 1 15,0 2-1-15,-6 11-1 16,1 13 0-16,-3 12 1 0,-1 16 1 15,0 11 0-15,0 2-5 16,-3 18-5-16,-1 10 5 16,1 11 3-16,1 8-1 15,1 2 2-15,1 0-2 0,3-2 2 16,7-10 1-16,2-8-4 16,3-8 4-16,2-11-2 15,3-7 0-15,-2-5 1 16,3-5 17-16,-1-11 2 15,-2-6-8-15,-1-6-3 0,-4 2-2 16,-6-3 4-16,0 8-4 16,-2 3-2-16,-3 5 1 15,-1 7-6-15,1 6 3 16,-2 6-12-16,2 11 5 16,0 5 0-16,1 8 4 15,0 5 1-15,4 5-1 0,1-2 0 16,5 5 0-16,0-7 1 15,6-4 0-15,3-6-17 16,6-10-17-16,5-7-21 16,2-9-46-16,1-1-58 15,-3-14-365-15</inkml:trace>
  <inkml:trace contextRef="#ctx0" brushRef="#br0" timeOffset="321945.5254">25558 5263 349 0,'-11'-3'353'0,"5"-4"-281"15,4 0-12-15,2 1-36 0,8 1-15 16,8 1-16-16,9 1 2 16,7 1-31-16,8-3-73 15,2 0-114-15</inkml:trace>
  <inkml:trace contextRef="#ctx0" brushRef="#br0" timeOffset="323164.1843">26504 4984 665 0,'0'-20'19'15,"-9"0"29"-15,-7 3-12 16,-6 4-22-16,-10 4-4 16,-6 3-6-16,-7 6-3 15,-3 0 0-15,-1 13 1 0,3 4 0 16,4 2 2-16,4 6-1 16,8 0-3-16,5 1 0 15,7 2 0-15,7-2-1 16,7 0 0-16,4-4-1 15,6-4 3-15,12-4 0 16,2-5-1-16,4-3 2 0,3-6 1 16,0 0 0-16,-3-7-1 15,-6-5 0-15,-7 0-2 16,-4 1 1-16,-7 0 1 16,0 3-4-16,-9 2-3 0,-6 6-1 15,-2 0 3-15,-2 2 1 16,4 7 1-16,-2 5 0 15,8-3-14-15,8-4-76 16,1-7-112-16</inkml:trace>
  <inkml:trace contextRef="#ctx0" brushRef="#br0" timeOffset="324039.1127">24877 3051 307 0,'-2'0'470'0,"1"-1"-444"16,1-6-8-16,3-6-16 15,6 1 0-15,6-5-2 16,0-6 0-16,4-2 4 0,0-3 11 16,-1-6 0-16,-2-6-5 15,-3-4-4-15,-3-4-1 16,-8-7-3-16,-2 3-1 16,-2 1-1-16,-8 6 0 15,-3 9 2-15,2 11 7 16,-1 11-3-16,3 10-4 0,0 4-3 15,0 22-4-15,2 15-2 16,1 15 5-16,1 11 1 16,5 4 1-16,0-1 0 15,13-5-1-15,4-11 0 16,0-13 0-16,6-12 0 0,2-12 0 16,2-12 1-16,5-1 2 15,1-20 3-15,-1-4-1 16,0-7-2-16,-1-5 1 15,-8 3-2-15,-4 2 1 16,-9 6-1-16,-5 8 0 16,-1 4 0-16,-3 10-3 0,-1 3 6 15,0 3-9-15,0 12 0 16,0 4 3-16,0 6 2 16,0 6-1-16,4 1 1 15,7-2 1-15,2-2-2 16,1-3-21-16,6-7-16 0,0-7-38 15,3-8 1-15,1-3-42 16,-3-7-221-16</inkml:trace>
  <inkml:trace contextRef="#ctx0" brushRef="#br0" timeOffset="324210.9684">25422 2864 795 0,'-1'-7'46'16,"1"-4"-12"-16,6 3-18 15,15-3-19-15,6 2 2 0,3-2 5 16,3 4-2 0,4 2-3-16,0 3 1 0,-7 2-41 15,-1 0-42-15,-8 0-72 16,-4 0-94-16</inkml:trace>
  <inkml:trace contextRef="#ctx0" brushRef="#br0" timeOffset="324367.2206">25653 2660 693 0,'-7'-6'85'0,"7"4"-28"16,0 2-52-16,0 5-19 15,0 9 6-15,7 8 7 0,-4 5 2 16,4 5-1-16,-2-2 1 16,3 2-22-16,3-3-60 15,5-9-63-15,5-8-312 16</inkml:trace>
  <inkml:trace contextRef="#ctx0" brushRef="#br0" timeOffset="324710.9423">26252 2469 96 0,'-10'-17'713'0,"-6"3"-711"16,-2 8 10-16,1 6-10 15,-2 10-6-15,-6 8 0 16,1 8 0-16,3 10 0 16,3 2 1-16,3 8 1 15,4-1 0-15,8-3 3 0,3-1-2 16,5-5-1-16,12-10-1 16,5-6 2-16,7-8 2 15,2-6 2-15,4-8 2 16,-6-7 0-16,0-7-2 15,-11-9-5-15,-5-1 2 0,-13-5 1 16,-6 2-3-16,-17 8-2 16,-15 6 4-16,-6 12-3 15,-12 3 1-15,-5 14-21 16,-5 1-122-16</inkml:trace>
  <inkml:trace contextRef="#ctx0" brushRef="#br0" timeOffset="326679.547">27204 3253 595 0,'-7'-10'30'15,"0"-3"19"-15,-2 4 6 16,-2 5-34-16,-3 4-19 16,-3 0-2-16,-2 15-1 15,-1 4 0-15,0 12 2 0,4 4 8 16,0 9 6-16,9 2-3 16,3 5 3-16,4 3-2 15,0-2-3-15,0 1-2 16,0-4-4-16,4-9-2 15,1-4 1-15,-3-6 0 0,1-7-7 16,-3-6-50-16,-2-12-60 16,-8-5-108-16</inkml:trace>
  <inkml:trace contextRef="#ctx0" brushRef="#br0" timeOffset="326820.1637">26805 3651 369 0,'-7'-5'403'15,"7"-3"-375"-15,9 0-21 16,20 1-14-16,13 0 8 16,9-4-3-16,10 0 2 0,5 2-42 15,3-2-33-15,-4-3-94 16</inkml:trace>
  <inkml:trace contextRef="#ctx0" brushRef="#br0" timeOffset="327163.9051">27484 3217 571 0,'0'-3'64'0,"-2"-8"21"16,0 8 2-16,1 3-46 16,-5 0-25-16,-1 12-16 0,1 13-6 15,-1 11 3-15,2 12 2 16,0 13 3-16,5 6 4 16,0 8 0-16,0 0 0 15,5-3-3-15,5-9-1 16,2-10-1-16,5-14-1 0,5-15-7 15,12-12-22-15,6-12-27 16,1-17-89-16,2-10-343 16</inkml:trace>
  <inkml:trace contextRef="#ctx0" brushRef="#br0" timeOffset="329101.2449">27698 3496 657 0,'-9'-3'20'15,"2"-9"-4"-15,3 2 54 16,1-3-29-16,3 1-16 15,2 0-3-15,10-1-3 0,8 3-5 16,7 0-7-16,7 5-7 16,4 5-2-16,-1 0 2 15,-5 2-2-15,-8 11 0 16,-6 4 1-16,-12 3-2 0,-6 5 1 16,-14 0 2-16,-3 1 1 15,-8-1 2-15,-4-3-1 16,5-2-1-16,3-6-1 15,7-6 3-15,3 0 0 16,8-6-2-16,3-2 1 16,10 0-3-16,10-4 0 0,3-7 8 15,7-5-4-15,-1-2-1 16,0-3 0-16,-7-2 1 16,-5-4 0-16,-7 0 2 15,-7 2 10-15,-3 5-3 16,0 1-6-16,-7 5-4 15,-4 5-2-15,4 5 4 0,-2 4-7 16,4 0 2-16,5 13-4 16,0 5 0-16,5 5 1 15,9 5-4-15,6 1-21 16,7-2-12-16,4-2-52 0,3-6-20 16,2-6-32-16,-2-9-240 15</inkml:trace>
  <inkml:trace contextRef="#ctx0" brushRef="#br0" timeOffset="329351.2264">28061 3130 686 0,'-16'-19'23'15,"6"8"13"-15,10 11 25 16,0 0-41-16,13 20-38 0,6 8 17 15,9 6 15-15,0 11 0 16,1 6-3-16,-2 8-3 16,-8 3-3-16,-11 5-4 15,-6-3 1-15,-2-3-8 0,-17-4-25 16,-3-9-20-16,-6-10-36 16,-1-12-97-16</inkml:trace>
  <inkml:trace contextRef="#ctx0" brushRef="#br0" timeOffset="329773.0822">26966 4164 703 0,'-15'0'21'16,"15"-7"-6"-16,5 2 42 15,22-4-27-15,11-3-14 16,19-2 10-16,17-1-5 0,12-3-4 15,15 1-4-15,6-4-4 16,7 4-3-16,-2 0-3 16,-3-2-1-16,-7 3 0 15,-13 3-2-15,-13 3 1 16,-20 2-1-16,-18 4-4 16,-15 0-17-16,-16 4-7 0,-7 0-14 15,-20 0-5-15,-14 4-6 16,-7 4-70-16,-11 5-69 15</inkml:trace>
  <inkml:trace contextRef="#ctx0" brushRef="#br0" timeOffset="329991.8031">27265 4252 513 0,'-7'5'261'0,"9"-5"-243"15,21 0 7-15,13-11 14 0,11-4-4 16,13-5-4-16,11 0-7 16,7-1-13-16,7 0-2 15,3-1-4-15,0 6-3 16,-5-2-2-16,-3 6-4 16,-15-1-34-16,-13 1-55 0,-16-2-194 15</inkml:trace>
  <inkml:trace contextRef="#ctx0" brushRef="#br0" timeOffset="330726.1136">29114 3223 700 0,'0'-12'53'0,"0"2"-20"0,-5 3 6 16,-7 4-18-16,-6 3-21 15,-8 5-5-15,-2 8 4 16,-6 8 0-16,0 4 0 16,-1 4 1-16,7 1 1 15,7 0-1-15,4-1-1 16,9-8 2-16,8-1-2 0,0-8 1 16,8-3-2-16,12-9-1 15,6-1 12-15,5-14-4 16,6-6 0-16,-2-8-1 15,-2-3-4-15,-3-7 2 16,-6-9 0-16,-5-9 2 0,-4-9-1 16,-6-6-1-16,-4-3 4 15,-5 4-6-15,0 7 2 16,-5 15 15-16,-2 16 9 16,0 9-10-16,-5 16-10 15,2 8-8-15,-3 10-6 16,0 17 4-16,1 11 0 0,1 13-1 15,7 13 3-15,4 10 1 16,6 1 1-16,12 1-1 16,6-3 1-16,6-5-1 15,6-7 4-15,1-8-13 0,4-8-30 16,5-10-32-16,-2-10-63 16,2-8-157-16</inkml:trace>
  <inkml:trace contextRef="#ctx0" brushRef="#br0" timeOffset="331147.9639">29586 3175 671 0,'-17'-13'147'0,"8"1"-143"0,8 3 0 15,1 5-5-15,6 2-8 16,11 2 8-16,4 0-2 15,3 11 1-15,1 4 10 16,2 2 1-16,-6 5-7 16,-5 1 0-16,-7 0-1 15,-5 0-1-15,-4 2 0 0,0-5-1 16,-7-2 1-16,-2-6 1 16,-2-3-2-16,5-7 4 15,1-2 2-15,5-4 5 16,0-10 2-16,0-7-7 15,5-4-5-15,7-7 3 0,-2-2 2 16,1-2 0-16,0 4 7 16,-6 7 10-16,-1 4 5 15,-3 6-7-15,-1 10-8 16,0 5-3-16,0 4-9 16,0 12-6-16,0 8 3 0,0 7 1 15,7 4 1-15,7 7 1 16,6-1-7-16,6-8-51 15,-1-7-85-15</inkml:trace>
  <inkml:trace contextRef="#ctx0" brushRef="#br0" timeOffset="332070.0102">30661 3075 664 0,'-13'0'40'15,"4"0"-14"-15,4-5 34 16,5-1-14-16,0-1-15 15,7-2-13-15,12-2-18 16,3-1-4-16,10 1 4 0,2 4 0 16,3 1-1-16,-1 3-69 15,-9 3-100-15</inkml:trace>
  <inkml:trace contextRef="#ctx0" brushRef="#br0" timeOffset="332194.9517">30618 3309 860 0,'0'3'6'16,"16"-3"-32"-16,25 0-7 15,17-3-9-15,15-10-121 0</inkml:trace>
  <inkml:trace contextRef="#ctx0" brushRef="#br0" timeOffset="334054.2033">21445 7731 429 0,'-21'1'13'15,"-1"1"23"-15,4 2 9 16,4 1-4-16,5-2-23 15,0 4-6-15,5-1-4 0,1-1-6 16,3 2 2-16,3-3 3 16,12-1 1-16,12 1 26 15,9-4 11-15,8 0-17 16,12 0-13-16,11 0-9 16,10 0 4-16,5-4-1 15,11 1-6-15,11-1 0 16,1 1-1-16,8-4-2 0,8-1 2 15,8 0-1-15,5-5-1 16,9 1 5-16,9-2 1 16,8-1 3-16,6 1-5 15,9 0 1-15,-2-1 1 0,4 3 3 16,6-3-4-16,0 3-2 16,0-4 3-16,2-2 0 15,10-1 1-15,-5-3-5 16,4 1 2-16,-2-1-2 0,2-1 3 15,-2 4-4-15,-2-3 1 16,0 4 0-16,2-1-1 16,-4 1 1-16,-1-2-2 15,-1 1 4-15,-2-1 0 16,-7-2-3-16,-6 1 1 16,-6 0-2-16,-8-1 3 15,-11 1 4-15,-9 1 8 0,-13 1 2 16,-13-1 1-16,-13 2-7 15,-15 2-4-15,-16 4-5 16,-17 2-2-16,-12 2 1 16,-13-1-23-16,-16-7-43 0,-9-11-99 15</inkml:trace>
  <inkml:trace contextRef="#ctx0" brushRef="#br0" timeOffset="335819.6853">25272 5527 727 0,'-27'-9'4'0,"9"-7"15"16,11 2 14-16,7 0-16 15,3-4-21-15,14-2 2 16,6 1 0-16,6-1 2 0,6-1-2 15,5 6 2-15,7 2-1 16,5 3 0-16,9 3-1 16,11 0 1-16,11 1 1 15,8 1-1-15,11 0 1 0,6 0 0 16,3 1 3 0,3 1-6-16,-1-1 4 0,1-2-1 15,0-1 0-15,-1-5 1 16,4-3-1-16,1-6 2 15,0 0-2-15,8-7 2 0,-4 2 0 16,4-4 10-16,-1-5-2 16,-1-4-3-16,3-6-1 15,-2-5 2-15,1 0-2 16,-4 2-3-16,2 1-1 16,-2 6-2-16,-1 7 0 15,-4 11-1-15,-1 6 1 0,-3 7 2 16,-4 7-3-16,-1 3 2 15,-4 0-2-15,1 1 0 16,2 7 2-16,0-4-2 16,-2-4 3-16,5 0-3 15,-1 0 1-15,3-15 1 0,-3-8-2 16,2-7 3-16,1-8 0 16,-3-5-3-16,1-5 3 15,-3-9 0-15,-2-5-1 16,-5-5-1-16,-3-1 2 15,-3-6 6-15,-8-6 14 0,-6-5-6 16,-6 0-2-16,-2-3-6 16,-6-1-6-16,-3 2 2 15,-7 5-3-15,-4 11-2 16,-7 7 1-16,-8 8 1 16,-6 10 0-16,-4 5 4 15,-5 5-3-15,-4 4-1 0,-4-2 2 16,-4 0-4-16,-4-3 3 15,-6-3-1-15,0-2-5 16,-3-3 4-16,-14-3-3 16,-5-1 2-16,-6-2 0 15,-12-3-6-15,-7 1-1 0,-17 1-1 16,-9-1 1-16,-16 4 2 16,-18 4 4-16,-12 0 2 15,-16 0 1-15,-8 3-1 16,-16 0-1-16,-14-1 2 15,-7 6 0-15,-8 3-2 0,-11 2 3 16,-6 7 1-16,0-2-2 16,2 3-1-16,3-5 1 15,7-5 0-15,10-7 1 16,8-9-3-16,8-9 3 16,11-3 0-16,9-10-2 15,7-1 1-15,3 0-1 0,8 0 0 16,2 5 1-16,3 9 0 15,0 11 0-15,-5 11-3 16,-3 12-1-16,-7 18 1 16,-4 7 3-16,-6 12-3 0,-3 15 2 15,-1 6-2-15,-3 9 2 16,0 4 0-16,-1 6 1 16,1 1-3-16,0 4 3 15,3 0-2-15,8-1 1 16,3 1 0-16,7-2-1 15,10-3 1-15,8-2 2 0,9 0-3 16,8-4 1-16,7-1 2 16,10 1-3-16,11-1-1 15,2 6 4-15,13-2-5 16,10 1 2-16,9 3 0 16,8 1-1-16,13 4 0 0,8 3 0 15,9 7 0-15,0 8 2 16,13 8 0-16,7 9-2 15,5 7 4-15,2 9-2 16,2 9 0-16,0 5 0 16,3 5 0-16,-1 1 0 0,-1-1 0 15,-1-5 0-15,1-7 0 16,-4-4 0-16,3-12 0 16,0-6 1-16,0-1 8 15,-2-9 2-15,5-4-5 16,-5-3 0-16,4-9-5 0,3-2 0 15,3-9-1-15,7-7 1 16,9-7 1-16,8-4-9 16,13-14-18-16,3-11-26 15,4-14-244-15</inkml:trace>
  <inkml:trace contextRef="#ctx0" brushRef="#br0" timeOffset="336507.1386">31622 6462 547 0,'-27'0'49'0,"5"0"23"16,11-5 2-16,8-2-9 16,5-4-14-16,27 0-25 15,20-3-27-15,27 0 1 0,23-4 1 16,19 4 1-16,11 2-3 16,2 4 1-16,-5 5 1 15,-18 3-57-15,-23 0-79 16,-30-2-138-16</inkml:trace>
  <inkml:trace contextRef="#ctx0" brushRef="#br0" timeOffset="336663.3846">31841 6559 722 0,'-24'6'20'0,"24"-6"-1"15,22 0-3-15,36-1-15 16,22-4 43-16,30-2-26 15,24-1-16-15,14 2-2 16,-1-4-46-16,-9-4-178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7:25:39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12128 8333 373 0,'-10'4'49'16,"1"-4"-29"-16,2 0 8 16,2 0 23-16,2 0-3 15,1 0-7-15,2 0-4 16,0 0-12-16,0-8-6 15,14-4-5-15,8-6-4 0,10-5 3 16,7-6 3-16,12-1-6 16,7-5-4-16,1-3-3 15,5 1-2-15,1-3-1 16,-1 5 1-16,-4-2 1 16,-3 6-2-16,-5 3 2 0,-7 8-8 15,-6 6-38-15,-8 4-17 16,-9 1-38-16,-12 8-59 15</inkml:trace>
  <inkml:trace contextRef="#ctx0" brushRef="#br0" timeOffset="296.8386">12325 8364 497 0,'-5'3'21'16,"5"-3"7"-16,5-7 42 15,22-9-36-15,10-9 9 16,12-5-2-16,12-6-11 0,9-2-15 16,4-3-5-16,5-1-5 15,2-1 0-15,-3 0-2 16,2 1-3-16,-5 4 2 15,-9 4-2-15,-6 6 3 16,-12 7-7-16,-12 9-69 16,-16 1-74-16,-13 3-242 15</inkml:trace>
  <inkml:trace contextRef="#ctx0" brushRef="#br0" timeOffset="8218.4279">5870 8761 368 0,'-11'0'16'15,"0"0"29"-15,1 0 32 16,-3 0-3-16,2 0-8 0,-2 0 0 16,3 0-2-16,3 0-11 15,1 0-14-15,5 0-16 16,1 0-9-16,0-5-10 15,10-2-6-15,12 0-2 16,7-8 5-16,5 1 0 0,8-4-1 16,1 0 3-16,1 2-18 15,-5 2-20-15,-5 7-16 16,-10 4-35-16,-10 3-18 16,-12 5-14-16,-6 14 56 15,-15 1 46-15,-10 7 19 16,-2-2 4-16,1-2 58 15,3-4 22-15,5-2-1 0,11-7-24 16,6-6-14-16,5-4-23 16,16-2-3-16,16-14 7 15,12-5-3-15,9-4-19 0,14-4-4 16,1-3-2-16,0 2-56 16,-5-4-159-16</inkml:trace>
  <inkml:trace contextRef="#ctx0" brushRef="#br0" timeOffset="8999.7238">7250 9043 490 0,'-12'2'45'0,"1"-2"24"15,4 2-16-15,3-2-22 16,4 0 4-16,5 0 2 16,19-8-18-16,8-6 0 15,15-4-1-15,11-5-9 16,8 0-7-16,6-4 1 16,2 4-3-16,-3 0 1 0,-4 2-2 15,-11 6-49-15,-14 5-45 16,-16 5-54-16,-18 5-143 15</inkml:trace>
  <inkml:trace contextRef="#ctx0" brushRef="#br0" timeOffset="9171.5653">7385 9184 549 0,'-3'5'64'15,"5"-5"-16"-15,20-12-16 16,20-9 15-16,12-8-4 15,18-5-20-15,9-3-15 0,3 1-7 16,-1 6 0-16,-8 1-34 16,-14 5-156-16</inkml:trace>
  <inkml:trace contextRef="#ctx0" brushRef="#br0" timeOffset="12734.2698">10748 8731 477 0,'-12'0'18'0,"3"-2"15"16,2-3 9-16,3-2 3 15,4-2-4-15,4 0-6 16,11-5-18-16,9-1-11 16,6 1-4-16,12-2-2 0,5-2 0 15,1 2 1-15,2 2-1 16,1 3-13-16,-4 2-43 16,-10 2-36-16,-8 5-48 15,-13 2-215-15</inkml:trace>
  <inkml:trace contextRef="#ctx0" brushRef="#br0" timeOffset="12874.8274">10912 8800 548 0,'-20'6'59'15,"13"-6"13"-15,7-4-11 16,13-11-24-16,19-3-28 16,11-8-5-16,12-2-4 0,15-2 2 15,8-1-4-15,-3-4-53 16,3-3-101-16</inkml:trace>
  <inkml:trace contextRef="#ctx0" brushRef="#br0" timeOffset="13718.5156">13952 6528 482 0,'-10'11'-2'0,"-5"-1"2"15,8 1-1-15,0-3 1 0,3-2 4 16,8-6 20-16,23-10 42 16,21-22 21-16,28-12-40 15,24-12-12-15,26-8-18 16,18-9-15-16,7-11 1 16,-2-7-38-16,-3-6-194 15</inkml:trace>
  <inkml:trace contextRef="#ctx0" brushRef="#br0" timeOffset="25922.0559">16026 10436 365 0,'-23'2'101'0,"6"-2"-98"0,4 0 30 16,5 0 15-16,2 0 6 15,6 0-6-15,6 0-26 16,12 2-21-16,14-2 9 16,13 0 19-16,14 0 0 15,13 0-5-15,17-2-4 0,9-3-4 16,11-3-6-16,8 3-6 16,7 0-3-16,3 1 0 15,2-3 1-15,3 0-2 16,-1 0 1-16,-5 2 2 15,-2-2-3-15,-9 1 0 0,-2 4 1 16,-9 0-1-16,-9 2 0 16,-7 0 1-16,-3 0-1 15,-8 0 0-15,-6 0 1 16,-10-1-1-16,-3 1 0 16,-11-4 1-16,-6 2-1 0,-4 1 0 15,-8-1-1-15,-4 2 1 16,-6 0 1-16,-4 0-2 15,0 0 2-15,-8 0-5 16,-5 3-36-16,-2 4-28 16,-5 3-2-16,-15-3-51 0,-6-2-185 15</inkml:trace>
  <inkml:trace contextRef="#ctx0" brushRef="#br0" timeOffset="26531.3857">16631 10693 223 0,'-29'4'240'0,"2"-2"-227"15,2-2 14-15,4 1-1 16,3 1-2-16,6-2 8 16,4 2 2-16,2-2-9 15,6 0-8-15,6 0 4 0,14 0 3 16,10 0-1-16,11-2-1 15,13-3-9-15,14-3-5 16,12 1 0-16,6-1 0 16,9-2-1-16,7 1-3 15,10 1-2-15,-1-2 0 16,4 3-1-16,0-1 0 16,-3-1-1-16,2 0 1 0,-4 2 0 15,-3 0-2-15,-4-1 1 16,-2 1-2-16,-6 2 3 15,-9 0 1-15,-7 1-2 16,-9 0 0-16,-9 2 0 0,-6 1-1 16,-6-1 2-1,-8 0-1-15,-5 1-1 0,-7-1 4 16,-2 2 3-16,-7-1 2 16,-5-2 3-16,-1 3-4 15,-6 0 0-15,-3-1-1 16,-3-1-1-16,-2 2-4 0,0 0 1 15,-3 0-8-15,-9-11-96 16,-2-7-214-16</inkml:trace>
  <inkml:trace contextRef="#ctx0" brushRef="#br0" timeOffset="28640.6056">10368 14084 699 0,'-8'2'20'0,"8"-2"-21"15,12-15-3-15,23-4 8 16,18-8 8-16,15-9 12 0,15-5 4 16,10-4-17-16,9-3-5 15,2 0-3-15,-3 2-1 16,-4 1-1-16,-15 6-34 15,-18 10-98-15,-18 8-134 16</inkml:trace>
  <inkml:trace contextRef="#ctx0" brushRef="#br0" timeOffset="28796.8473">10645 14105 655 0,'-60'34'11'0,"25"-16"28"0,27-14 0 16,24-8-21-16,40-26 30 15,30-18-13-15,29-17-22 16,25-10-9-16,23-12-1 16,8-7-13-16,1-8-185 15</inkml:trace>
  <inkml:trace contextRef="#ctx0" brushRef="#br0" timeOffset="56890.2477">19553 6954 528 0,'10'-26'53'15,"3"-5"-28"-15,0 2 40 16,5-1-15-16,1 3-16 16,3 5-15-16,0 5-9 15,0 7-6-15,2 8 0 16,0 2-2-16,-1 7-1 0,0 14-2 16,-3 6 2-16,-2 11 2 15,-2 5 2-15,-5 2 1 16,0 7 0-16,-3-5-2 15,1-1-3-15,1-7 1 16,0-5 1-16,5-10-3 16,1-10 1-16,6-7 2 0,3-7 17 15,4-7 7-15,1-13-6 16,2-10-8-16,2-6-4 16,0-5-4-16,-5-5 0 15,-2-6-4-15,-9-2 2 0,-3 1 1 16,-10-2 0-16,-5 5 6 15,-5 4-3-15,-10 10-3 16,-4 7-4-16,-3 14 0 16,-2 5-2-16,4 10 1 15,4 8-1-15,4 9-2 16,8 6 2-16,4 2 1 16,3 2-1-16,14 0 1 0,5-2-1 15,7 0 1-15,3-2-3 16,2 2-25-16,0-3-30 15,-7-3-92-15,-5-3-118 16</inkml:trace>
  <inkml:trace contextRef="#ctx0" brushRef="#br0" timeOffset="57280.8771">19624 7627 635 0,'-15'9'38'0,"2"-2"-33"0,6-4 53 16,7 1-11-16,7-4-17 15,21-7-10-15,20-9 15 16,14-9-10-16,18-7-8 16,14-7-8-16,9-1-3 15,1 0-6-15,-4 2 1 0,-10 2-1 16,-9 8 2-16,-18 6-12 15,-16 6-20-15,-23 9-33 16,-16 7-58-16,-12 0-121 16</inkml:trace>
  <inkml:trace contextRef="#ctx0" brushRef="#br0" timeOffset="57515.2137">19716 7802 674 0,'-16'7'33'16,"16"-7"13"-16,9 0 27 15,30-14-21-15,22-10-6 16,17-8-21-16,19-7-11 16,12-7-6-16,6 1-6 0,0-1 0 15,-3 3-1-15,-10 7-1 16,-14 6-39-16,-18 0-68 15,-14 1-188-15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7:26:48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21144 12694 58 0,'0'0'495'0,"0"0"-481"16,0-7 5-16,0 4-1 16,7-1-16-16,2 1-3 15,3-1-27-15,1 2-67 16,-4-2-170-16</inkml:trace>
  <inkml:trace contextRef="#ctx0" brushRef="#br0" timeOffset="374.9804">21258 12755 163 0,'0'2'26'0</inkml:trace>
  <inkml:trace contextRef="#ctx0" brushRef="#br0" timeOffset="6937.3474">24540 10668 368 0,'-4'0'50'0,"-4"0"15"16,1 0-2-16,4 0-2 0,-1 0-7 15,4 0-13-15,0-1 3 16,0-2-11-16,9 3-16 16,13 0-13-16,10 0-1 15,7 0 2-15,10 0-1 16,7 3-3-16,0 0-1 0,-5 2 2 16,-2-1-1-16,-6 3 0 15,-9 3-25-15,-9-1-51 16,-13 2-30-16,-9-2-66 15,-6 2-168-15</inkml:trace>
  <inkml:trace contextRef="#ctx0" brushRef="#br0" timeOffset="7077.9626">24636 10805 448 0,'-34'2'57'0,"11"-2"21"16,12 0-27-16,11 0-11 15,23 0-2-15,22 0-7 0,23-3-11 16,19-2-4-16,18 0-11 15,14 4-3-15,1-1-1 16,1-2-84-16,-8-3-207 16</inkml:trace>
  <inkml:trace contextRef="#ctx0" brushRef="#br0" timeOffset="11125.8464">21969 12948 226 0,'2'0'36'0,"3"-2"5"0,-4 0-25 16,3 0-11-16,-2 0-5 16,1 2 1-16,0 0-2 15,-1 0-20-15,-2 0-46 16,0-1-66-16</inkml:trace>
  <inkml:trace contextRef="#ctx0" brushRef="#br0" timeOffset="14063.1785">25118 6886 351 0,'-10'0'6'0,"2"0"58"16,2 2-20-16,3-2 0 16,1-3-3-16,2-1 15 0,0-1-6 15,4-3-22-15,6 0-16 16,5-5 0-16,4 1-4 16,1-1-5-16,7-1-2 15,-3 2 1-15,2-1-1 16,-1 1-42-16,-1 3-55 15,-6 0-59-15</inkml:trace>
  <inkml:trace contextRef="#ctx0" brushRef="#br0" timeOffset="14203.8088">25155 6846 568 0,'-11'1'59'15,"9"-1"-3"-15,7-9 9 16,23-7-41-16,14-2-23 15,15-1-3-15,15-4 2 16,3-6-40-16,1 0-154 16</inkml:trace>
  <inkml:trace contextRef="#ctx0" brushRef="#br0" timeOffset="17281.7515">18262 10540 262 0,'0'-2'22'0,"-2"-1"36"0,0 0-26 15,2 0-20-15,0 3-5 16,0-1 3-16,0 1-2 16,0 0-7-16,2 0-1 15,-2 1 1-15,0 0-55 16</inkml:trace>
  <inkml:trace contextRef="#ctx0" brushRef="#br0" timeOffset="17422.305">18262 10540 488 0,'30'-15'-49'0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emf"/><Relationship Id="rId5" Type="http://schemas.openxmlformats.org/officeDocument/2006/relationships/customXml" Target="../ink/ink8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4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6200" y="2549769"/>
            <a:ext cx="8016631" cy="1793631"/>
          </a:xfrm>
        </p:spPr>
        <p:txBody>
          <a:bodyPr/>
          <a:lstStyle/>
          <a:p>
            <a:r>
              <a:rPr lang="en-US" dirty="0" smtClean="0"/>
              <a:t>Discrete &amp; Continuous Distributions (2)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Helvetica" panose="020B0604020202030204" pitchFamily="34" charset="0"/>
              </a:rPr>
              <a:t>Normal Distributions</a:t>
            </a:r>
          </a:p>
        </p:txBody>
      </p:sp>
      <p:sp>
        <p:nvSpPr>
          <p:cNvPr id="2" name="AutoShape 2" descr="\textstyle\frac{\Gamma \left(\frac{\nu+1}{2} \right)} {\sqrt{\nu\pi}\,\Gamma \left(\frac{\nu}{2} \right)} \left(1+\frac{x^2}{\nu} \right)^{-\frac{\nu+1}{2}}\!"/>
          <p:cNvSpPr>
            <a:spLocks noChangeAspect="1" noChangeArrowheads="1"/>
          </p:cNvSpPr>
          <p:nvPr/>
        </p:nvSpPr>
        <p:spPr bwMode="auto">
          <a:xfrm>
            <a:off x="2590800" y="38862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t Distribution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sp>
        <p:nvSpPr>
          <p:cNvPr id="4" name="AutoShape 2" descr="f(t) = \frac{\Gamma(\frac{\nu+1}{2})} {\sqrt{\nu\pi}\,\Gamma(\frac{\nu}{2})} \left(1+\frac{t^2}{\nu} \right)^{\!-\frac{\nu+1}{2}},\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38200" y="15240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random variable T with probability density function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7160" y="3269065"/>
            <a:ext cx="10765240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said to  have a t distribution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with v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degrees of freedom and  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(gamma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is the Gamma function defined by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127301"/>
            <a:ext cx="3302336" cy="8797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2092027"/>
            <a:ext cx="3886201" cy="1075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269065"/>
            <a:ext cx="356297" cy="3785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079720" y="2168280"/>
              <a:ext cx="5391000" cy="2930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4600" y="2158920"/>
                <a:ext cx="5415840" cy="29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3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t Distribution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sp>
        <p:nvSpPr>
          <p:cNvPr id="4" name="AutoShape 2" descr="f(t) = \frac{\Gamma(\frac{\nu+1}{2})} {\sqrt{\nu\pi}\,\Gamma(\frac{\nu}{2})} \left(1+\frac{t^2}{\nu} \right)^{\!-\frac{\nu+1}{2}},\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3276600" y="3952710"/>
            <a:ext cx="1019983" cy="72863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3276601" y="3952710"/>
            <a:ext cx="571570" cy="63603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5883275" y="3622511"/>
            <a:ext cx="2998372" cy="1156702"/>
          </a:xfrm>
          <a:custGeom>
            <a:avLst/>
            <a:gdLst>
              <a:gd name="T0" fmla="*/ 1898 w 1899"/>
              <a:gd name="T1" fmla="*/ 761 h 762"/>
              <a:gd name="T2" fmla="*/ 1700 w 1899"/>
              <a:gd name="T3" fmla="*/ 753 h 762"/>
              <a:gd name="T4" fmla="*/ 1599 w 1899"/>
              <a:gd name="T5" fmla="*/ 744 h 762"/>
              <a:gd name="T6" fmla="*/ 1500 w 1899"/>
              <a:gd name="T7" fmla="*/ 732 h 762"/>
              <a:gd name="T8" fmla="*/ 1400 w 1899"/>
              <a:gd name="T9" fmla="*/ 713 h 762"/>
              <a:gd name="T10" fmla="*/ 1299 w 1899"/>
              <a:gd name="T11" fmla="*/ 690 h 762"/>
              <a:gd name="T12" fmla="*/ 1200 w 1899"/>
              <a:gd name="T13" fmla="*/ 659 h 762"/>
              <a:gd name="T14" fmla="*/ 1000 w 1899"/>
              <a:gd name="T15" fmla="*/ 571 h 762"/>
              <a:gd name="T16" fmla="*/ 799 w 1899"/>
              <a:gd name="T17" fmla="*/ 446 h 762"/>
              <a:gd name="T18" fmla="*/ 599 w 1899"/>
              <a:gd name="T19" fmla="*/ 298 h 762"/>
              <a:gd name="T20" fmla="*/ 500 w 1899"/>
              <a:gd name="T21" fmla="*/ 221 h 762"/>
              <a:gd name="T22" fmla="*/ 401 w 1899"/>
              <a:gd name="T23" fmla="*/ 151 h 762"/>
              <a:gd name="T24" fmla="*/ 299 w 1899"/>
              <a:gd name="T25" fmla="*/ 89 h 762"/>
              <a:gd name="T26" fmla="*/ 200 w 1899"/>
              <a:gd name="T27" fmla="*/ 41 h 762"/>
              <a:gd name="T28" fmla="*/ 99 w 1899"/>
              <a:gd name="T29" fmla="*/ 10 h 762"/>
              <a:gd name="T30" fmla="*/ 0 w 1899"/>
              <a:gd name="T31" fmla="*/ 0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99" h="762">
                <a:moveTo>
                  <a:pt x="1898" y="761"/>
                </a:moveTo>
                <a:lnTo>
                  <a:pt x="1700" y="753"/>
                </a:lnTo>
                <a:lnTo>
                  <a:pt x="1599" y="744"/>
                </a:lnTo>
                <a:lnTo>
                  <a:pt x="1500" y="732"/>
                </a:lnTo>
                <a:lnTo>
                  <a:pt x="1400" y="713"/>
                </a:lnTo>
                <a:lnTo>
                  <a:pt x="1299" y="690"/>
                </a:lnTo>
                <a:lnTo>
                  <a:pt x="1200" y="659"/>
                </a:lnTo>
                <a:lnTo>
                  <a:pt x="1000" y="571"/>
                </a:lnTo>
                <a:lnTo>
                  <a:pt x="799" y="446"/>
                </a:lnTo>
                <a:lnTo>
                  <a:pt x="599" y="298"/>
                </a:lnTo>
                <a:lnTo>
                  <a:pt x="500" y="221"/>
                </a:lnTo>
                <a:lnTo>
                  <a:pt x="401" y="151"/>
                </a:lnTo>
                <a:lnTo>
                  <a:pt x="299" y="89"/>
                </a:lnTo>
                <a:lnTo>
                  <a:pt x="200" y="41"/>
                </a:lnTo>
                <a:lnTo>
                  <a:pt x="99" y="1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868612" y="3622511"/>
            <a:ext cx="2999951" cy="1156702"/>
          </a:xfrm>
          <a:custGeom>
            <a:avLst/>
            <a:gdLst>
              <a:gd name="T0" fmla="*/ 0 w 1900"/>
              <a:gd name="T1" fmla="*/ 761 h 762"/>
              <a:gd name="T2" fmla="*/ 201 w 1900"/>
              <a:gd name="T3" fmla="*/ 753 h 762"/>
              <a:gd name="T4" fmla="*/ 300 w 1900"/>
              <a:gd name="T5" fmla="*/ 744 h 762"/>
              <a:gd name="T6" fmla="*/ 399 w 1900"/>
              <a:gd name="T7" fmla="*/ 732 h 762"/>
              <a:gd name="T8" fmla="*/ 500 w 1900"/>
              <a:gd name="T9" fmla="*/ 713 h 762"/>
              <a:gd name="T10" fmla="*/ 599 w 1900"/>
              <a:gd name="T11" fmla="*/ 690 h 762"/>
              <a:gd name="T12" fmla="*/ 701 w 1900"/>
              <a:gd name="T13" fmla="*/ 659 h 762"/>
              <a:gd name="T14" fmla="*/ 899 w 1900"/>
              <a:gd name="T15" fmla="*/ 571 h 762"/>
              <a:gd name="T16" fmla="*/ 1099 w 1900"/>
              <a:gd name="T17" fmla="*/ 446 h 762"/>
              <a:gd name="T18" fmla="*/ 1300 w 1900"/>
              <a:gd name="T19" fmla="*/ 298 h 762"/>
              <a:gd name="T20" fmla="*/ 1399 w 1900"/>
              <a:gd name="T21" fmla="*/ 221 h 762"/>
              <a:gd name="T22" fmla="*/ 1500 w 1900"/>
              <a:gd name="T23" fmla="*/ 151 h 762"/>
              <a:gd name="T24" fmla="*/ 1599 w 1900"/>
              <a:gd name="T25" fmla="*/ 89 h 762"/>
              <a:gd name="T26" fmla="*/ 1698 w 1900"/>
              <a:gd name="T27" fmla="*/ 41 h 762"/>
              <a:gd name="T28" fmla="*/ 1800 w 1900"/>
              <a:gd name="T29" fmla="*/ 10 h 762"/>
              <a:gd name="T30" fmla="*/ 1899 w 1900"/>
              <a:gd name="T31" fmla="*/ 0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00" h="762">
                <a:moveTo>
                  <a:pt x="0" y="761"/>
                </a:moveTo>
                <a:lnTo>
                  <a:pt x="201" y="753"/>
                </a:lnTo>
                <a:lnTo>
                  <a:pt x="300" y="744"/>
                </a:lnTo>
                <a:lnTo>
                  <a:pt x="399" y="732"/>
                </a:lnTo>
                <a:lnTo>
                  <a:pt x="500" y="713"/>
                </a:lnTo>
                <a:lnTo>
                  <a:pt x="599" y="690"/>
                </a:lnTo>
                <a:lnTo>
                  <a:pt x="701" y="659"/>
                </a:lnTo>
                <a:lnTo>
                  <a:pt x="899" y="571"/>
                </a:lnTo>
                <a:lnTo>
                  <a:pt x="1099" y="446"/>
                </a:lnTo>
                <a:lnTo>
                  <a:pt x="1300" y="298"/>
                </a:lnTo>
                <a:lnTo>
                  <a:pt x="1399" y="221"/>
                </a:lnTo>
                <a:lnTo>
                  <a:pt x="1500" y="151"/>
                </a:lnTo>
                <a:lnTo>
                  <a:pt x="1599" y="89"/>
                </a:lnTo>
                <a:lnTo>
                  <a:pt x="1698" y="41"/>
                </a:lnTo>
                <a:lnTo>
                  <a:pt x="1800" y="10"/>
                </a:lnTo>
                <a:lnTo>
                  <a:pt x="1899" y="0"/>
                </a:lnTo>
              </a:path>
            </a:pathLst>
          </a:custGeom>
          <a:noFill/>
          <a:ln w="50800" cap="rnd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883275" y="3011323"/>
            <a:ext cx="2030493" cy="1741126"/>
          </a:xfrm>
          <a:custGeom>
            <a:avLst/>
            <a:gdLst>
              <a:gd name="T0" fmla="*/ 1285 w 1286"/>
              <a:gd name="T1" fmla="*/ 1146 h 1147"/>
              <a:gd name="T2" fmla="*/ 1150 w 1286"/>
              <a:gd name="T3" fmla="*/ 1131 h 1147"/>
              <a:gd name="T4" fmla="*/ 1082 w 1286"/>
              <a:gd name="T5" fmla="*/ 1119 h 1147"/>
              <a:gd name="T6" fmla="*/ 1014 w 1286"/>
              <a:gd name="T7" fmla="*/ 1100 h 1147"/>
              <a:gd name="T8" fmla="*/ 946 w 1286"/>
              <a:gd name="T9" fmla="*/ 1075 h 1147"/>
              <a:gd name="T10" fmla="*/ 880 w 1286"/>
              <a:gd name="T11" fmla="*/ 1038 h 1147"/>
              <a:gd name="T12" fmla="*/ 812 w 1286"/>
              <a:gd name="T13" fmla="*/ 993 h 1147"/>
              <a:gd name="T14" fmla="*/ 675 w 1286"/>
              <a:gd name="T15" fmla="*/ 858 h 1147"/>
              <a:gd name="T16" fmla="*/ 541 w 1286"/>
              <a:gd name="T17" fmla="*/ 672 h 1147"/>
              <a:gd name="T18" fmla="*/ 407 w 1286"/>
              <a:gd name="T19" fmla="*/ 447 h 1147"/>
              <a:gd name="T20" fmla="*/ 339 w 1286"/>
              <a:gd name="T21" fmla="*/ 333 h 1147"/>
              <a:gd name="T22" fmla="*/ 270 w 1286"/>
              <a:gd name="T23" fmla="*/ 225 h 1147"/>
              <a:gd name="T24" fmla="*/ 202 w 1286"/>
              <a:gd name="T25" fmla="*/ 132 h 1147"/>
              <a:gd name="T26" fmla="*/ 136 w 1286"/>
              <a:gd name="T27" fmla="*/ 60 h 1147"/>
              <a:gd name="T28" fmla="*/ 68 w 1286"/>
              <a:gd name="T29" fmla="*/ 14 h 1147"/>
              <a:gd name="T30" fmla="*/ 0 w 1286"/>
              <a:gd name="T31" fmla="*/ 0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86" h="1147">
                <a:moveTo>
                  <a:pt x="1285" y="1146"/>
                </a:moveTo>
                <a:lnTo>
                  <a:pt x="1150" y="1131"/>
                </a:lnTo>
                <a:lnTo>
                  <a:pt x="1082" y="1119"/>
                </a:lnTo>
                <a:lnTo>
                  <a:pt x="1014" y="1100"/>
                </a:lnTo>
                <a:lnTo>
                  <a:pt x="946" y="1075"/>
                </a:lnTo>
                <a:lnTo>
                  <a:pt x="880" y="1038"/>
                </a:lnTo>
                <a:lnTo>
                  <a:pt x="812" y="993"/>
                </a:lnTo>
                <a:lnTo>
                  <a:pt x="675" y="858"/>
                </a:lnTo>
                <a:lnTo>
                  <a:pt x="541" y="672"/>
                </a:lnTo>
                <a:lnTo>
                  <a:pt x="407" y="447"/>
                </a:lnTo>
                <a:lnTo>
                  <a:pt x="339" y="333"/>
                </a:lnTo>
                <a:lnTo>
                  <a:pt x="270" y="225"/>
                </a:lnTo>
                <a:lnTo>
                  <a:pt x="202" y="132"/>
                </a:lnTo>
                <a:lnTo>
                  <a:pt x="136" y="60"/>
                </a:lnTo>
                <a:lnTo>
                  <a:pt x="68" y="14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3843337" y="3011323"/>
            <a:ext cx="2030493" cy="1741126"/>
          </a:xfrm>
          <a:custGeom>
            <a:avLst/>
            <a:gdLst>
              <a:gd name="T0" fmla="*/ 0 w 1286"/>
              <a:gd name="T1" fmla="*/ 1146 h 1147"/>
              <a:gd name="T2" fmla="*/ 136 w 1286"/>
              <a:gd name="T3" fmla="*/ 1131 h 1147"/>
              <a:gd name="T4" fmla="*/ 204 w 1286"/>
              <a:gd name="T5" fmla="*/ 1119 h 1147"/>
              <a:gd name="T6" fmla="*/ 270 w 1286"/>
              <a:gd name="T7" fmla="*/ 1100 h 1147"/>
              <a:gd name="T8" fmla="*/ 339 w 1286"/>
              <a:gd name="T9" fmla="*/ 1075 h 1147"/>
              <a:gd name="T10" fmla="*/ 407 w 1286"/>
              <a:gd name="T11" fmla="*/ 1038 h 1147"/>
              <a:gd name="T12" fmla="*/ 473 w 1286"/>
              <a:gd name="T13" fmla="*/ 993 h 1147"/>
              <a:gd name="T14" fmla="*/ 609 w 1286"/>
              <a:gd name="T15" fmla="*/ 858 h 1147"/>
              <a:gd name="T16" fmla="*/ 743 w 1286"/>
              <a:gd name="T17" fmla="*/ 672 h 1147"/>
              <a:gd name="T18" fmla="*/ 880 w 1286"/>
              <a:gd name="T19" fmla="*/ 447 h 1147"/>
              <a:gd name="T20" fmla="*/ 946 w 1286"/>
              <a:gd name="T21" fmla="*/ 333 h 1147"/>
              <a:gd name="T22" fmla="*/ 1014 w 1286"/>
              <a:gd name="T23" fmla="*/ 225 h 1147"/>
              <a:gd name="T24" fmla="*/ 1082 w 1286"/>
              <a:gd name="T25" fmla="*/ 132 h 1147"/>
              <a:gd name="T26" fmla="*/ 1150 w 1286"/>
              <a:gd name="T27" fmla="*/ 60 h 1147"/>
              <a:gd name="T28" fmla="*/ 1217 w 1286"/>
              <a:gd name="T29" fmla="*/ 14 h 1147"/>
              <a:gd name="T30" fmla="*/ 1285 w 1286"/>
              <a:gd name="T31" fmla="*/ 0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86" h="1147">
                <a:moveTo>
                  <a:pt x="0" y="1146"/>
                </a:moveTo>
                <a:lnTo>
                  <a:pt x="136" y="1131"/>
                </a:lnTo>
                <a:lnTo>
                  <a:pt x="204" y="1119"/>
                </a:lnTo>
                <a:lnTo>
                  <a:pt x="270" y="1100"/>
                </a:lnTo>
                <a:lnTo>
                  <a:pt x="339" y="1075"/>
                </a:lnTo>
                <a:lnTo>
                  <a:pt x="407" y="1038"/>
                </a:lnTo>
                <a:lnTo>
                  <a:pt x="473" y="993"/>
                </a:lnTo>
                <a:lnTo>
                  <a:pt x="609" y="858"/>
                </a:lnTo>
                <a:lnTo>
                  <a:pt x="743" y="672"/>
                </a:lnTo>
                <a:lnTo>
                  <a:pt x="880" y="447"/>
                </a:lnTo>
                <a:lnTo>
                  <a:pt x="946" y="333"/>
                </a:lnTo>
                <a:lnTo>
                  <a:pt x="1014" y="225"/>
                </a:lnTo>
                <a:lnTo>
                  <a:pt x="1082" y="132"/>
                </a:lnTo>
                <a:lnTo>
                  <a:pt x="1150" y="60"/>
                </a:lnTo>
                <a:lnTo>
                  <a:pt x="1217" y="14"/>
                </a:lnTo>
                <a:lnTo>
                  <a:pt x="1285" y="0"/>
                </a:lnTo>
              </a:path>
            </a:pathLst>
          </a:custGeom>
          <a:noFill/>
          <a:ln w="50800" cap="rnd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9232901" y="4706773"/>
            <a:ext cx="292100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altLang="en-US" sz="3200" b="0"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5867400" y="2352510"/>
            <a:ext cx="0" cy="2477347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5867400" y="2335047"/>
            <a:ext cx="1357873" cy="2416628"/>
          </a:xfrm>
          <a:custGeom>
            <a:avLst/>
            <a:gdLst>
              <a:gd name="T0" fmla="*/ 859 w 860"/>
              <a:gd name="T1" fmla="*/ 1591 h 1592"/>
              <a:gd name="T2" fmla="*/ 770 w 860"/>
              <a:gd name="T3" fmla="*/ 1572 h 1592"/>
              <a:gd name="T4" fmla="*/ 725 w 860"/>
              <a:gd name="T5" fmla="*/ 1554 h 1592"/>
              <a:gd name="T6" fmla="*/ 679 w 860"/>
              <a:gd name="T7" fmla="*/ 1529 h 1592"/>
              <a:gd name="T8" fmla="*/ 634 w 860"/>
              <a:gd name="T9" fmla="*/ 1492 h 1592"/>
              <a:gd name="T10" fmla="*/ 589 w 860"/>
              <a:gd name="T11" fmla="*/ 1442 h 1592"/>
              <a:gd name="T12" fmla="*/ 543 w 860"/>
              <a:gd name="T13" fmla="*/ 1378 h 1592"/>
              <a:gd name="T14" fmla="*/ 452 w 860"/>
              <a:gd name="T15" fmla="*/ 1192 h 1592"/>
              <a:gd name="T16" fmla="*/ 361 w 860"/>
              <a:gd name="T17" fmla="*/ 933 h 1592"/>
              <a:gd name="T18" fmla="*/ 272 w 860"/>
              <a:gd name="T19" fmla="*/ 621 h 1592"/>
              <a:gd name="T20" fmla="*/ 227 w 860"/>
              <a:gd name="T21" fmla="*/ 462 h 1592"/>
              <a:gd name="T22" fmla="*/ 182 w 860"/>
              <a:gd name="T23" fmla="*/ 313 h 1592"/>
              <a:gd name="T24" fmla="*/ 136 w 860"/>
              <a:gd name="T25" fmla="*/ 184 h 1592"/>
              <a:gd name="T26" fmla="*/ 91 w 860"/>
              <a:gd name="T27" fmla="*/ 85 h 1592"/>
              <a:gd name="T28" fmla="*/ 45 w 860"/>
              <a:gd name="T29" fmla="*/ 21 h 1592"/>
              <a:gd name="T30" fmla="*/ 0 w 860"/>
              <a:gd name="T31" fmla="*/ 0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60" h="1592">
                <a:moveTo>
                  <a:pt x="859" y="1591"/>
                </a:moveTo>
                <a:lnTo>
                  <a:pt x="770" y="1572"/>
                </a:lnTo>
                <a:lnTo>
                  <a:pt x="725" y="1554"/>
                </a:lnTo>
                <a:lnTo>
                  <a:pt x="679" y="1529"/>
                </a:lnTo>
                <a:lnTo>
                  <a:pt x="634" y="1492"/>
                </a:lnTo>
                <a:lnTo>
                  <a:pt x="589" y="1442"/>
                </a:lnTo>
                <a:lnTo>
                  <a:pt x="543" y="1378"/>
                </a:lnTo>
                <a:lnTo>
                  <a:pt x="452" y="1192"/>
                </a:lnTo>
                <a:lnTo>
                  <a:pt x="361" y="933"/>
                </a:lnTo>
                <a:lnTo>
                  <a:pt x="272" y="621"/>
                </a:lnTo>
                <a:lnTo>
                  <a:pt x="227" y="462"/>
                </a:lnTo>
                <a:lnTo>
                  <a:pt x="182" y="313"/>
                </a:lnTo>
                <a:lnTo>
                  <a:pt x="136" y="184"/>
                </a:lnTo>
                <a:lnTo>
                  <a:pt x="91" y="85"/>
                </a:lnTo>
                <a:lnTo>
                  <a:pt x="45" y="21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4518025" y="2304885"/>
            <a:ext cx="1359451" cy="2416628"/>
          </a:xfrm>
          <a:custGeom>
            <a:avLst/>
            <a:gdLst>
              <a:gd name="T0" fmla="*/ 0 w 861"/>
              <a:gd name="T1" fmla="*/ 1591 h 1592"/>
              <a:gd name="T2" fmla="*/ 91 w 861"/>
              <a:gd name="T3" fmla="*/ 1572 h 1592"/>
              <a:gd name="T4" fmla="*/ 137 w 861"/>
              <a:gd name="T5" fmla="*/ 1554 h 1592"/>
              <a:gd name="T6" fmla="*/ 182 w 861"/>
              <a:gd name="T7" fmla="*/ 1529 h 1592"/>
              <a:gd name="T8" fmla="*/ 226 w 861"/>
              <a:gd name="T9" fmla="*/ 1492 h 1592"/>
              <a:gd name="T10" fmla="*/ 271 w 861"/>
              <a:gd name="T11" fmla="*/ 1442 h 1592"/>
              <a:gd name="T12" fmla="*/ 316 w 861"/>
              <a:gd name="T13" fmla="*/ 1378 h 1592"/>
              <a:gd name="T14" fmla="*/ 407 w 861"/>
              <a:gd name="T15" fmla="*/ 1192 h 1592"/>
              <a:gd name="T16" fmla="*/ 498 w 861"/>
              <a:gd name="T17" fmla="*/ 933 h 1592"/>
              <a:gd name="T18" fmla="*/ 589 w 861"/>
              <a:gd name="T19" fmla="*/ 621 h 1592"/>
              <a:gd name="T20" fmla="*/ 635 w 861"/>
              <a:gd name="T21" fmla="*/ 462 h 1592"/>
              <a:gd name="T22" fmla="*/ 680 w 861"/>
              <a:gd name="T23" fmla="*/ 313 h 1592"/>
              <a:gd name="T24" fmla="*/ 723 w 861"/>
              <a:gd name="T25" fmla="*/ 184 h 1592"/>
              <a:gd name="T26" fmla="*/ 769 w 861"/>
              <a:gd name="T27" fmla="*/ 85 h 1592"/>
              <a:gd name="T28" fmla="*/ 814 w 861"/>
              <a:gd name="T29" fmla="*/ 21 h 1592"/>
              <a:gd name="T30" fmla="*/ 860 w 861"/>
              <a:gd name="T31" fmla="*/ 0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61" h="1592">
                <a:moveTo>
                  <a:pt x="0" y="1591"/>
                </a:moveTo>
                <a:lnTo>
                  <a:pt x="91" y="1572"/>
                </a:lnTo>
                <a:lnTo>
                  <a:pt x="137" y="1554"/>
                </a:lnTo>
                <a:lnTo>
                  <a:pt x="182" y="1529"/>
                </a:lnTo>
                <a:lnTo>
                  <a:pt x="226" y="1492"/>
                </a:lnTo>
                <a:lnTo>
                  <a:pt x="271" y="1442"/>
                </a:lnTo>
                <a:lnTo>
                  <a:pt x="316" y="1378"/>
                </a:lnTo>
                <a:lnTo>
                  <a:pt x="407" y="1192"/>
                </a:lnTo>
                <a:lnTo>
                  <a:pt x="498" y="933"/>
                </a:lnTo>
                <a:lnTo>
                  <a:pt x="589" y="621"/>
                </a:lnTo>
                <a:lnTo>
                  <a:pt x="635" y="462"/>
                </a:lnTo>
                <a:lnTo>
                  <a:pt x="680" y="313"/>
                </a:lnTo>
                <a:lnTo>
                  <a:pt x="723" y="184"/>
                </a:lnTo>
                <a:lnTo>
                  <a:pt x="769" y="85"/>
                </a:lnTo>
                <a:lnTo>
                  <a:pt x="814" y="21"/>
                </a:lnTo>
                <a:lnTo>
                  <a:pt x="860" y="0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9117012" y="4848061"/>
            <a:ext cx="0" cy="15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8470900" y="4848061"/>
            <a:ext cx="0" cy="15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7821612" y="4848061"/>
            <a:ext cx="0" cy="15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7175500" y="4848061"/>
            <a:ext cx="0" cy="15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6529387" y="4848061"/>
            <a:ext cx="0" cy="15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5883275" y="4848061"/>
            <a:ext cx="0" cy="15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5237162" y="4848061"/>
            <a:ext cx="0" cy="15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4591050" y="4848061"/>
            <a:ext cx="0" cy="15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3944937" y="4848061"/>
            <a:ext cx="0" cy="15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3298825" y="4848061"/>
            <a:ext cx="0" cy="15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H="1">
            <a:off x="7350125" y="3724110"/>
            <a:ext cx="682094" cy="65576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7848601" y="3343110"/>
            <a:ext cx="1777866" cy="397545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0" i="1">
                <a:latin typeface="Arial" panose="020B0604020202020204" pitchFamily="34" charset="0"/>
              </a:rPr>
              <a:t>t  </a:t>
            </a:r>
            <a:r>
              <a:rPr lang="en-US" altLang="en-US" sz="2000" b="0">
                <a:latin typeface="Arial" panose="020B0604020202020204" pitchFamily="34" charset="0"/>
              </a:rPr>
              <a:t>(</a:t>
            </a:r>
            <a:r>
              <a:rPr lang="en-US" altLang="en-US" sz="2000" b="0" i="1">
                <a:latin typeface="Arial" panose="020B0604020202020204" pitchFamily="34" charset="0"/>
              </a:rPr>
              <a:t>df</a:t>
            </a:r>
            <a:r>
              <a:rPr lang="en-US" altLang="en-US" sz="2000" b="0">
                <a:latin typeface="Arial" panose="020B0604020202020204" pitchFamily="34" charset="0"/>
              </a:rPr>
              <a:t> = 5)</a:t>
            </a: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>
            <a:off x="6511925" y="2962110"/>
            <a:ext cx="922090" cy="65576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7010401" y="2581110"/>
            <a:ext cx="1777866" cy="397545"/>
          </a:xfrm>
          <a:prstGeom prst="rect">
            <a:avLst/>
          </a:prstGeom>
          <a:solidFill>
            <a:srgbClr val="C7DAF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0">
                <a:latin typeface="Arial" panose="020B0604020202020204" pitchFamily="34" charset="0"/>
              </a:rPr>
              <a:t> </a:t>
            </a:r>
            <a:r>
              <a:rPr lang="en-US" altLang="en-US" sz="2000" b="0" i="1">
                <a:latin typeface="Arial" panose="020B0604020202020204" pitchFamily="34" charset="0"/>
              </a:rPr>
              <a:t>t  </a:t>
            </a:r>
            <a:r>
              <a:rPr lang="en-US" altLang="en-US" sz="2000" b="0">
                <a:latin typeface="Arial" panose="020B0604020202020204" pitchFamily="34" charset="0"/>
              </a:rPr>
              <a:t>(</a:t>
            </a:r>
            <a:r>
              <a:rPr lang="en-US" altLang="en-US" sz="2000" b="0" i="1">
                <a:latin typeface="Arial" panose="020B0604020202020204" pitchFamily="34" charset="0"/>
              </a:rPr>
              <a:t>df</a:t>
            </a:r>
            <a:r>
              <a:rPr lang="en-US" altLang="en-US" sz="2000" b="0">
                <a:latin typeface="Arial" panose="020B0604020202020204" pitchFamily="34" charset="0"/>
              </a:rPr>
              <a:t> = 13)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676400" y="2885910"/>
            <a:ext cx="3258894" cy="1074653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en-US" sz="2000" b="0">
                <a:latin typeface="Arial" panose="020B0604020202020204" pitchFamily="34" charset="0"/>
              </a:rPr>
              <a:t>t-distributions are bell-shaped and symmetric, but have ‘fatter’ tails than the normal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5292725" y="1819110"/>
            <a:ext cx="454729" cy="51004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3581401" y="1438110"/>
            <a:ext cx="1777866" cy="951543"/>
          </a:xfrm>
          <a:prstGeom prst="rect">
            <a:avLst/>
          </a:prstGeom>
          <a:solidFill>
            <a:srgbClr val="FFE98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0">
                <a:latin typeface="Arial" panose="020B0604020202020204" pitchFamily="34" charset="0"/>
              </a:rPr>
              <a:t>Standard Normal</a:t>
            </a:r>
          </a:p>
          <a:p>
            <a:pPr algn="ctr">
              <a:lnSpc>
                <a:spcPct val="30000"/>
              </a:lnSpc>
              <a:spcBef>
                <a:spcPct val="50000"/>
              </a:spcBef>
            </a:pPr>
            <a:r>
              <a:rPr lang="en-US" altLang="en-US" sz="2000" b="0">
                <a:latin typeface="Arial" panose="020B0604020202020204" pitchFamily="34" charset="0"/>
              </a:rPr>
              <a:t>(t with df = </a:t>
            </a:r>
            <a:r>
              <a:rPr lang="en-US" altLang="en-US" sz="2000" b="0"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  <a:r>
              <a:rPr lang="en-US" altLang="en-US" sz="2000" b="0">
                <a:latin typeface="Arial" panose="020B0604020202020204" pitchFamily="34" charset="0"/>
                <a:sym typeface="System"/>
              </a:rPr>
              <a:t>)</a:t>
            </a:r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>
            <a:off x="2667000" y="4943310"/>
            <a:ext cx="63662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72880" y="2413440"/>
              <a:ext cx="2606400" cy="2248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4600" y="2403720"/>
                <a:ext cx="2624400" cy="22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79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t Distribution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sp>
        <p:nvSpPr>
          <p:cNvPr id="4" name="AutoShape 2" descr="f(t) = \frac{\Gamma(\frac{\nu+1}{2})} {\sqrt{\nu\pi}\,\Gamma(\frac{\nu}{2})} \left(1+\frac{t^2}{\nu} \right)^{\!-\frac{\nu+1}{2}},\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81250" y="1739900"/>
            <a:ext cx="990600" cy="708025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81250" y="1130300"/>
            <a:ext cx="2895600" cy="6096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81250" y="1130300"/>
            <a:ext cx="2895600" cy="4699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>
                <a:solidFill>
                  <a:srgbClr val="010000"/>
                </a:solidFill>
                <a:latin typeface="Arial" panose="020B0604020202020204" pitchFamily="34" charset="0"/>
              </a:rPr>
              <a:t>Upper Tail Area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809750" y="1717675"/>
            <a:ext cx="590550" cy="708025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70075" y="1803400"/>
            <a:ext cx="511175" cy="850900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>
                <a:solidFill>
                  <a:schemeClr val="folHlink"/>
                </a:solidFill>
                <a:latin typeface="Arial" panose="020B0604020202020204" pitchFamily="34" charset="0"/>
              </a:rPr>
              <a:t>df</a:t>
            </a:r>
          </a:p>
          <a:p>
            <a:endParaRPr lang="en-US" altLang="en-US" sz="2500">
              <a:solidFill>
                <a:schemeClr val="folHlin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41588" y="1803400"/>
            <a:ext cx="677862" cy="4699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solidFill>
                  <a:srgbClr val="010000"/>
                </a:solidFill>
                <a:latin typeface="Arial" panose="020B0604020202020204" pitchFamily="34" charset="0"/>
              </a:rPr>
              <a:t>.25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340100" y="1717675"/>
            <a:ext cx="1022350" cy="708025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486150" y="1803400"/>
            <a:ext cx="723900" cy="4699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solidFill>
                  <a:srgbClr val="010000"/>
                </a:solidFill>
                <a:latin typeface="Arial" panose="020B0604020202020204" pitchFamily="34" charset="0"/>
              </a:rPr>
              <a:t>.10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14825" y="1717675"/>
            <a:ext cx="962025" cy="695325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424363" y="1809750"/>
            <a:ext cx="692150" cy="530225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900">
                <a:solidFill>
                  <a:srgbClr val="010000"/>
                </a:solidFill>
                <a:latin typeface="Arial" panose="020B0604020202020204" pitchFamily="34" charset="0"/>
              </a:rPr>
              <a:t>.05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809750" y="2425700"/>
            <a:ext cx="590550" cy="685800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916113" y="2541588"/>
            <a:ext cx="3571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solidFill>
                  <a:schemeClr val="folHlink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363788" y="2541588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latin typeface="Arial" panose="020B0604020202020204" pitchFamily="34" charset="0"/>
              </a:rPr>
              <a:t>1.000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08350" y="2541588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latin typeface="Arial" panose="020B0604020202020204" pitchFamily="34" charset="0"/>
              </a:rPr>
              <a:t>3.078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276725" y="2541588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latin typeface="Arial" panose="020B0604020202020204" pitchFamily="34" charset="0"/>
              </a:rPr>
              <a:t>6.314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809750" y="3116263"/>
            <a:ext cx="590550" cy="695325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903413" y="3208338"/>
            <a:ext cx="3857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900">
                <a:solidFill>
                  <a:schemeClr val="folHlink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363788" y="3201988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latin typeface="Arial" panose="020B0604020202020204" pitchFamily="34" charset="0"/>
              </a:rPr>
              <a:t>0.817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308350" y="3201988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latin typeface="Arial" panose="020B0604020202020204" pitchFamily="34" charset="0"/>
              </a:rPr>
              <a:t>1.886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276725" y="3211513"/>
            <a:ext cx="974725" cy="4699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>
                <a:solidFill>
                  <a:schemeClr val="hlink"/>
                </a:solidFill>
                <a:latin typeface="Arial" panose="020B0604020202020204" pitchFamily="34" charset="0"/>
              </a:rPr>
              <a:t>2.920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809750" y="3797300"/>
            <a:ext cx="590550" cy="674688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916113" y="3922713"/>
            <a:ext cx="3571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solidFill>
                  <a:schemeClr val="folHlink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363788" y="3922713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latin typeface="Arial" panose="020B0604020202020204" pitchFamily="34" charset="0"/>
              </a:rPr>
              <a:t>0.765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308350" y="3922713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latin typeface="Arial" panose="020B0604020202020204" pitchFamily="34" charset="0"/>
              </a:rPr>
              <a:t>1.638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276725" y="3922713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500" b="0">
                <a:latin typeface="Arial" panose="020B0604020202020204" pitchFamily="34" charset="0"/>
              </a:rPr>
              <a:t>2.353</a:t>
            </a: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H="1">
            <a:off x="8020050" y="3263900"/>
            <a:ext cx="0" cy="17526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7934325" y="4010025"/>
            <a:ext cx="9207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8934450" y="4511675"/>
            <a:ext cx="819150" cy="500063"/>
          </a:xfrm>
          <a:custGeom>
            <a:avLst/>
            <a:gdLst>
              <a:gd name="T0" fmla="*/ 6 w 516"/>
              <a:gd name="T1" fmla="*/ 0 h 315"/>
              <a:gd name="T2" fmla="*/ 6 w 516"/>
              <a:gd name="T3" fmla="*/ 24 h 315"/>
              <a:gd name="T4" fmla="*/ 10 w 516"/>
              <a:gd name="T5" fmla="*/ 8 h 315"/>
              <a:gd name="T6" fmla="*/ 40 w 516"/>
              <a:gd name="T7" fmla="*/ 51 h 315"/>
              <a:gd name="T8" fmla="*/ 112 w 516"/>
              <a:gd name="T9" fmla="*/ 123 h 315"/>
              <a:gd name="T10" fmla="*/ 139 w 516"/>
              <a:gd name="T11" fmla="*/ 152 h 315"/>
              <a:gd name="T12" fmla="*/ 182 w 516"/>
              <a:gd name="T13" fmla="*/ 195 h 315"/>
              <a:gd name="T14" fmla="*/ 212 w 516"/>
              <a:gd name="T15" fmla="*/ 209 h 315"/>
              <a:gd name="T16" fmla="*/ 270 w 516"/>
              <a:gd name="T17" fmla="*/ 238 h 315"/>
              <a:gd name="T18" fmla="*/ 327 w 516"/>
              <a:gd name="T19" fmla="*/ 267 h 315"/>
              <a:gd name="T20" fmla="*/ 413 w 516"/>
              <a:gd name="T21" fmla="*/ 295 h 315"/>
              <a:gd name="T22" fmla="*/ 516 w 516"/>
              <a:gd name="T23" fmla="*/ 315 h 315"/>
              <a:gd name="T24" fmla="*/ 12 w 516"/>
              <a:gd name="T25" fmla="*/ 312 h 315"/>
              <a:gd name="T26" fmla="*/ 0 w 516"/>
              <a:gd name="T27" fmla="*/ 12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6" h="315">
                <a:moveTo>
                  <a:pt x="6" y="0"/>
                </a:moveTo>
                <a:lnTo>
                  <a:pt x="6" y="24"/>
                </a:lnTo>
                <a:lnTo>
                  <a:pt x="10" y="8"/>
                </a:lnTo>
                <a:lnTo>
                  <a:pt x="40" y="51"/>
                </a:lnTo>
                <a:lnTo>
                  <a:pt x="112" y="123"/>
                </a:lnTo>
                <a:lnTo>
                  <a:pt x="139" y="152"/>
                </a:lnTo>
                <a:lnTo>
                  <a:pt x="182" y="195"/>
                </a:lnTo>
                <a:lnTo>
                  <a:pt x="212" y="209"/>
                </a:lnTo>
                <a:lnTo>
                  <a:pt x="270" y="238"/>
                </a:lnTo>
                <a:lnTo>
                  <a:pt x="327" y="267"/>
                </a:lnTo>
                <a:lnTo>
                  <a:pt x="413" y="295"/>
                </a:lnTo>
                <a:lnTo>
                  <a:pt x="516" y="315"/>
                </a:lnTo>
                <a:lnTo>
                  <a:pt x="12" y="312"/>
                </a:lnTo>
                <a:lnTo>
                  <a:pt x="0" y="12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8016875" y="3230563"/>
            <a:ext cx="1830388" cy="1763712"/>
          </a:xfrm>
          <a:custGeom>
            <a:avLst/>
            <a:gdLst>
              <a:gd name="T0" fmla="*/ 1152 w 1153"/>
              <a:gd name="T1" fmla="*/ 1110 h 1111"/>
              <a:gd name="T2" fmla="*/ 1031 w 1153"/>
              <a:gd name="T3" fmla="*/ 1096 h 1111"/>
              <a:gd name="T4" fmla="*/ 971 w 1153"/>
              <a:gd name="T5" fmla="*/ 1084 h 1111"/>
              <a:gd name="T6" fmla="*/ 909 w 1153"/>
              <a:gd name="T7" fmla="*/ 1065 h 1111"/>
              <a:gd name="T8" fmla="*/ 849 w 1153"/>
              <a:gd name="T9" fmla="*/ 1041 h 1111"/>
              <a:gd name="T10" fmla="*/ 788 w 1153"/>
              <a:gd name="T11" fmla="*/ 1007 h 1111"/>
              <a:gd name="T12" fmla="*/ 728 w 1153"/>
              <a:gd name="T13" fmla="*/ 961 h 1111"/>
              <a:gd name="T14" fmla="*/ 607 w 1153"/>
              <a:gd name="T15" fmla="*/ 832 h 1111"/>
              <a:gd name="T16" fmla="*/ 485 w 1153"/>
              <a:gd name="T17" fmla="*/ 650 h 1111"/>
              <a:gd name="T18" fmla="*/ 364 w 1153"/>
              <a:gd name="T19" fmla="*/ 434 h 1111"/>
              <a:gd name="T20" fmla="*/ 304 w 1153"/>
              <a:gd name="T21" fmla="*/ 323 h 1111"/>
              <a:gd name="T22" fmla="*/ 243 w 1153"/>
              <a:gd name="T23" fmla="*/ 220 h 1111"/>
              <a:gd name="T24" fmla="*/ 183 w 1153"/>
              <a:gd name="T25" fmla="*/ 130 h 1111"/>
              <a:gd name="T26" fmla="*/ 122 w 1153"/>
              <a:gd name="T27" fmla="*/ 60 h 1111"/>
              <a:gd name="T28" fmla="*/ 62 w 1153"/>
              <a:gd name="T29" fmla="*/ 16 h 1111"/>
              <a:gd name="T30" fmla="*/ 0 w 1153"/>
              <a:gd name="T31" fmla="*/ 0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53" h="1111">
                <a:moveTo>
                  <a:pt x="1152" y="1110"/>
                </a:moveTo>
                <a:lnTo>
                  <a:pt x="1031" y="1096"/>
                </a:lnTo>
                <a:lnTo>
                  <a:pt x="971" y="1084"/>
                </a:lnTo>
                <a:lnTo>
                  <a:pt x="909" y="1065"/>
                </a:lnTo>
                <a:lnTo>
                  <a:pt x="849" y="1041"/>
                </a:lnTo>
                <a:lnTo>
                  <a:pt x="788" y="1007"/>
                </a:lnTo>
                <a:lnTo>
                  <a:pt x="728" y="961"/>
                </a:lnTo>
                <a:lnTo>
                  <a:pt x="607" y="832"/>
                </a:lnTo>
                <a:lnTo>
                  <a:pt x="485" y="650"/>
                </a:lnTo>
                <a:lnTo>
                  <a:pt x="364" y="434"/>
                </a:lnTo>
                <a:lnTo>
                  <a:pt x="304" y="323"/>
                </a:lnTo>
                <a:lnTo>
                  <a:pt x="243" y="220"/>
                </a:lnTo>
                <a:lnTo>
                  <a:pt x="183" y="130"/>
                </a:lnTo>
                <a:lnTo>
                  <a:pt x="122" y="60"/>
                </a:lnTo>
                <a:lnTo>
                  <a:pt x="62" y="16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6189663" y="3230563"/>
            <a:ext cx="1828800" cy="1763712"/>
          </a:xfrm>
          <a:custGeom>
            <a:avLst/>
            <a:gdLst>
              <a:gd name="T0" fmla="*/ 0 w 1152"/>
              <a:gd name="T1" fmla="*/ 1110 h 1111"/>
              <a:gd name="T2" fmla="*/ 121 w 1152"/>
              <a:gd name="T3" fmla="*/ 1096 h 1111"/>
              <a:gd name="T4" fmla="*/ 182 w 1152"/>
              <a:gd name="T5" fmla="*/ 1084 h 1111"/>
              <a:gd name="T6" fmla="*/ 242 w 1152"/>
              <a:gd name="T7" fmla="*/ 1065 h 1111"/>
              <a:gd name="T8" fmla="*/ 304 w 1152"/>
              <a:gd name="T9" fmla="*/ 1041 h 1111"/>
              <a:gd name="T10" fmla="*/ 363 w 1152"/>
              <a:gd name="T11" fmla="*/ 1007 h 1111"/>
              <a:gd name="T12" fmla="*/ 425 w 1152"/>
              <a:gd name="T13" fmla="*/ 961 h 1111"/>
              <a:gd name="T14" fmla="*/ 546 w 1152"/>
              <a:gd name="T15" fmla="*/ 832 h 1111"/>
              <a:gd name="T16" fmla="*/ 666 w 1152"/>
              <a:gd name="T17" fmla="*/ 650 h 1111"/>
              <a:gd name="T18" fmla="*/ 787 w 1152"/>
              <a:gd name="T19" fmla="*/ 434 h 1111"/>
              <a:gd name="T20" fmla="*/ 849 w 1152"/>
              <a:gd name="T21" fmla="*/ 323 h 1111"/>
              <a:gd name="T22" fmla="*/ 909 w 1152"/>
              <a:gd name="T23" fmla="*/ 220 h 1111"/>
              <a:gd name="T24" fmla="*/ 970 w 1152"/>
              <a:gd name="T25" fmla="*/ 130 h 1111"/>
              <a:gd name="T26" fmla="*/ 1030 w 1152"/>
              <a:gd name="T27" fmla="*/ 60 h 1111"/>
              <a:gd name="T28" fmla="*/ 1091 w 1152"/>
              <a:gd name="T29" fmla="*/ 16 h 1111"/>
              <a:gd name="T30" fmla="*/ 1151 w 1152"/>
              <a:gd name="T31" fmla="*/ 0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52" h="1111">
                <a:moveTo>
                  <a:pt x="0" y="1110"/>
                </a:moveTo>
                <a:lnTo>
                  <a:pt x="121" y="1096"/>
                </a:lnTo>
                <a:lnTo>
                  <a:pt x="182" y="1084"/>
                </a:lnTo>
                <a:lnTo>
                  <a:pt x="242" y="1065"/>
                </a:lnTo>
                <a:lnTo>
                  <a:pt x="304" y="1041"/>
                </a:lnTo>
                <a:lnTo>
                  <a:pt x="363" y="1007"/>
                </a:lnTo>
                <a:lnTo>
                  <a:pt x="425" y="961"/>
                </a:lnTo>
                <a:lnTo>
                  <a:pt x="546" y="832"/>
                </a:lnTo>
                <a:lnTo>
                  <a:pt x="666" y="650"/>
                </a:lnTo>
                <a:lnTo>
                  <a:pt x="787" y="434"/>
                </a:lnTo>
                <a:lnTo>
                  <a:pt x="849" y="323"/>
                </a:lnTo>
                <a:lnTo>
                  <a:pt x="909" y="220"/>
                </a:lnTo>
                <a:lnTo>
                  <a:pt x="970" y="130"/>
                </a:lnTo>
                <a:lnTo>
                  <a:pt x="1030" y="60"/>
                </a:lnTo>
                <a:lnTo>
                  <a:pt x="1091" y="16"/>
                </a:lnTo>
                <a:lnTo>
                  <a:pt x="1151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>
            <a:off x="9879013" y="50053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9509125" y="50053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9136063" y="50053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8763000" y="50053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8389938" y="50053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8016875" y="50053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>
            <a:off x="7643813" y="50053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>
            <a:off x="7273925" y="50053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>
            <a:off x="6900863" y="50053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>
            <a:off x="6527800" y="50053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9698038" y="4992688"/>
            <a:ext cx="3032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900" i="1">
                <a:solidFill>
                  <a:schemeClr val="folHlink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7807325" y="4967288"/>
            <a:ext cx="3857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900">
                <a:solidFill>
                  <a:schemeClr val="folHlink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8477250" y="5092700"/>
            <a:ext cx="1085850" cy="528638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>
                <a:solidFill>
                  <a:schemeClr val="hlink"/>
                </a:solidFill>
                <a:latin typeface="Arial" panose="020B0604020202020204" pitchFamily="34" charset="0"/>
              </a:rPr>
              <a:t>2.920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762250" y="4711700"/>
            <a:ext cx="2590800" cy="1016000"/>
          </a:xfrm>
          <a:prstGeom prst="rect">
            <a:avLst/>
          </a:prstGeom>
          <a:solidFill>
            <a:srgbClr val="C7DAF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>
                <a:latin typeface="Arial" panose="020B0604020202020204" pitchFamily="34" charset="0"/>
              </a:rPr>
              <a:t>The body of the table contains t values, not probabilities</a:t>
            </a:r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flipH="1">
            <a:off x="3676650" y="4330700"/>
            <a:ext cx="152400" cy="4572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 flipV="1">
            <a:off x="9086850" y="4254500"/>
            <a:ext cx="304800" cy="595313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3295650" y="1663700"/>
            <a:ext cx="0" cy="267335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 flipH="1">
            <a:off x="4286250" y="1663700"/>
            <a:ext cx="0" cy="267335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3067050" y="4330700"/>
            <a:ext cx="609600" cy="4572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7029450" y="1435100"/>
            <a:ext cx="2320925" cy="15621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>
                <a:latin typeface="Arial" panose="020B0604020202020204" pitchFamily="34" charset="0"/>
              </a:rPr>
              <a:t>Let: n = 3     </a:t>
            </a:r>
            <a:br>
              <a:rPr lang="en-US" altLang="en-US" b="0">
                <a:latin typeface="Arial" panose="020B0604020202020204" pitchFamily="34" charset="0"/>
              </a:rPr>
            </a:br>
            <a:r>
              <a:rPr lang="en-US" altLang="en-US" b="0">
                <a:latin typeface="Arial" panose="020B0604020202020204" pitchFamily="34" charset="0"/>
              </a:rPr>
              <a:t>df = </a:t>
            </a:r>
            <a:r>
              <a:rPr lang="en-US" altLang="en-US" b="0" i="1">
                <a:latin typeface="Arial" panose="020B0604020202020204" pitchFamily="34" charset="0"/>
              </a:rPr>
              <a:t>n</a:t>
            </a:r>
            <a:r>
              <a:rPr lang="en-US" altLang="en-US" b="0">
                <a:latin typeface="Arial" panose="020B0604020202020204" pitchFamily="34" charset="0"/>
              </a:rPr>
              <a:t> - 1 = 2 </a:t>
            </a:r>
            <a:br>
              <a:rPr lang="en-US" altLang="en-US" b="0">
                <a:latin typeface="Arial" panose="020B0604020202020204" pitchFamily="34" charset="0"/>
              </a:rPr>
            </a:br>
            <a:r>
              <a:rPr lang="en-US" altLang="en-US" b="0">
                <a:latin typeface="Arial" panose="020B0604020202020204" pitchFamily="34" charset="0"/>
              </a:rPr>
              <a:t>       </a:t>
            </a:r>
            <a:r>
              <a:rPr lang="en-US" altLang="en-US" b="0">
                <a:latin typeface="System"/>
                <a:sym typeface="Symbol" panose="05050102010706020507" pitchFamily="18" charset="2"/>
              </a:rPr>
              <a:t></a:t>
            </a:r>
            <a:r>
              <a:rPr lang="en-US" altLang="en-US" b="0">
                <a:latin typeface="Arial" panose="020B0604020202020204" pitchFamily="34" charset="0"/>
              </a:rPr>
              <a:t> = .10</a:t>
            </a:r>
            <a:br>
              <a:rPr lang="en-US" altLang="en-US" b="0">
                <a:latin typeface="Arial" panose="020B0604020202020204" pitchFamily="34" charset="0"/>
              </a:rPr>
            </a:br>
            <a:r>
              <a:rPr lang="en-US" altLang="en-US" b="0">
                <a:latin typeface="Arial" panose="020B0604020202020204" pitchFamily="34" charset="0"/>
              </a:rPr>
              <a:t>     </a:t>
            </a:r>
            <a:r>
              <a:rPr lang="en-US" altLang="en-US" b="0">
                <a:latin typeface="System"/>
                <a:sym typeface="Symbol" panose="05050102010706020507" pitchFamily="18" charset="2"/>
              </a:rPr>
              <a:t></a:t>
            </a:r>
            <a:r>
              <a:rPr lang="en-US" altLang="en-US" b="0">
                <a:latin typeface="Arial" panose="020B0604020202020204" pitchFamily="34" charset="0"/>
              </a:rPr>
              <a:t>/2 =.05</a:t>
            </a: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8934450" y="3797300"/>
            <a:ext cx="14478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0" dirty="0">
                <a:latin typeface="System"/>
                <a:sym typeface="Symbol" panose="05050102010706020507" pitchFamily="18" charset="2"/>
              </a:rPr>
              <a:t></a:t>
            </a:r>
            <a:r>
              <a:rPr lang="en-US" altLang="en-US" sz="2400" b="0" dirty="0">
                <a:latin typeface="Arial" panose="020B0604020202020204" pitchFamily="34" charset="0"/>
              </a:rPr>
              <a:t>/2 = .05</a:t>
            </a:r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>
            <a:off x="1847850" y="3797300"/>
            <a:ext cx="33528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>
            <a:off x="1847850" y="3111500"/>
            <a:ext cx="33528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>
            <a:off x="1847850" y="2425700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6115050" y="5016500"/>
            <a:ext cx="3886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>
            <a:off x="5276850" y="3492500"/>
            <a:ext cx="31242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Line 59"/>
          <p:cNvSpPr>
            <a:spLocks noChangeShapeType="1"/>
          </p:cNvSpPr>
          <p:nvPr/>
        </p:nvSpPr>
        <p:spPr bwMode="auto">
          <a:xfrm>
            <a:off x="2381250" y="1130300"/>
            <a:ext cx="0" cy="3352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>
            <a:off x="2381250" y="16637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>
            <a:off x="8934450" y="50165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9760" y="930960"/>
              <a:ext cx="11657520" cy="5905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60" y="915840"/>
                <a:ext cx="11688120" cy="59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44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t Distribution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sp>
        <p:nvSpPr>
          <p:cNvPr id="4" name="AutoShape 2" descr="f(t) = \frac{\Gamma(\frac{\nu+1}{2})} {\sqrt{\nu\pi}\,\Gamma(\frac{\nu}{2})} \left(1+\frac{t^2}{\nu} \right)^{\!-\frac{\nu+1}{2}},\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1447800"/>
            <a:ext cx="6575425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981200" y="2117725"/>
            <a:ext cx="99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>
                <a:solidFill>
                  <a:schemeClr val="accent2"/>
                </a:solidFill>
                <a:cs typeface="Times New Roman" panose="02020603050405020304" pitchFamily="18" charset="0"/>
              </a:rPr>
              <a:t>5%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438400" y="2819400"/>
            <a:ext cx="609600" cy="1981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1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t Distribution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sp>
        <p:nvSpPr>
          <p:cNvPr id="4" name="AutoShape 2" descr="f(t) = \frac{\Gamma(\frac{\nu+1}{2})} {\sqrt{\nu\pi}\,\Gamma(\frac{\nu}{2})} \left(1+\frac{t^2}{\nu} \right)^{\!-\frac{\nu+1}{2}},\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705600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447800" y="1662112"/>
            <a:ext cx="2362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0" dirty="0">
                <a:solidFill>
                  <a:schemeClr val="accent2"/>
                </a:solidFill>
                <a:cs typeface="Times New Roman" panose="02020603050405020304" pitchFamily="18" charset="0"/>
              </a:rPr>
              <a:t>0.002724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2209800" y="2287587"/>
            <a:ext cx="381000" cy="30321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Continuous Probability Distributions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592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Continuous Probability Distributions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1417638"/>
            <a:ext cx="1021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random variable is continuous if it can assume any value in some interval of real numbers.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Def: Let X be a continuous random variable. A function f such that 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1. f(x) ≥ 0 for real x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3. 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is called probability density function.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71400" y="3369600"/>
              <a:ext cx="4258800" cy="1254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8080" y="3354480"/>
                <a:ext cx="4283640" cy="12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292920" y="2973600"/>
              <a:ext cx="8827920" cy="3555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1400" y="2958480"/>
                <a:ext cx="8843760" cy="35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0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Normal Distribution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random variable X with probability density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332245"/>
            <a:ext cx="97536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4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2400" dirty="0" smtClean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 said to have normal distribution with parameters µ and sigma. </a:t>
            </a:r>
            <a:endParaRPr lang="en-US" alt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49388"/>
            <a:ext cx="3200400" cy="100975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61960" y="1290240"/>
              <a:ext cx="9727920" cy="196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1160" y="1275840"/>
                <a:ext cx="9754920" cy="19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3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Normal Distributions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4479612" cy="1413359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90600" y="2874170"/>
            <a:ext cx="213360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u="sng" dirty="0">
                <a:solidFill>
                  <a:srgbClr val="CC3300"/>
                </a:solidFill>
                <a:cs typeface="Arial" panose="020B0604020202020204" pitchFamily="34" charset="0"/>
              </a:rPr>
              <a:t>Note constants:</a:t>
            </a:r>
            <a:endParaRPr lang="en-US" altLang="en-US" dirty="0">
              <a:solidFill>
                <a:srgbClr val="CC3300"/>
              </a:solidFill>
              <a:cs typeface="Arial" panose="020B0604020202020204" pitchFamily="34" charset="0"/>
            </a:endParaRPr>
          </a:p>
          <a:p>
            <a:r>
              <a:rPr lang="en-US" altLang="en-US" dirty="0">
                <a:solidFill>
                  <a:srgbClr val="CC33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</a:t>
            </a:r>
            <a:r>
              <a:rPr lang="en-US" altLang="en-US" dirty="0">
                <a:solidFill>
                  <a:srgbClr val="CC3300"/>
                </a:solidFill>
                <a:cs typeface="Arial" panose="020B0604020202020204" pitchFamily="34" charset="0"/>
              </a:rPr>
              <a:t>=3.14159</a:t>
            </a:r>
            <a:endParaRPr lang="en-US" altLang="en-US" dirty="0">
              <a:solidFill>
                <a:srgbClr val="CC3300"/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en-US" dirty="0" smtClean="0">
                <a:solidFill>
                  <a:srgbClr val="CC33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e=2.71828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70542" y="2630271"/>
            <a:ext cx="3216058" cy="830997"/>
          </a:xfrm>
          <a:prstGeom prst="rect">
            <a:avLst/>
          </a:prstGeom>
          <a:solidFill>
            <a:srgbClr val="FFFFFF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0" dirty="0">
                <a:solidFill>
                  <a:srgbClr val="FF0000"/>
                </a:solidFill>
                <a:latin typeface="Tahoma" panose="020B0604030504040204" pitchFamily="34" charset="0"/>
              </a:rPr>
              <a:t>This is a bell shaped curve with different centers and spreads depending on </a:t>
            </a:r>
            <a:r>
              <a:rPr lang="en-US" altLang="en-US" sz="1600" b="0" dirty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 and </a:t>
            </a:r>
            <a:endParaRPr lang="en-US" altLang="en-US" sz="1600" b="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56206" y="1219200"/>
            <a:ext cx="255740" cy="256558"/>
          </a:xfrm>
          <a:prstGeom prst="rect">
            <a:avLst/>
          </a:prstGeom>
          <a:noFill/>
          <a:ln w="158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438400" y="1946115"/>
            <a:ext cx="460332" cy="384837"/>
          </a:xfrm>
          <a:prstGeom prst="rect">
            <a:avLst/>
          </a:prstGeom>
          <a:noFill/>
          <a:ln w="158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 flipV="1">
            <a:off x="2438399" y="2404863"/>
            <a:ext cx="1432143" cy="439206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V="1">
            <a:off x="4620712" y="1475758"/>
            <a:ext cx="306888" cy="1154512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815725"/>
              </p:ext>
            </p:extLst>
          </p:nvPr>
        </p:nvGraphicFramePr>
        <p:xfrm>
          <a:off x="5943600" y="3570134"/>
          <a:ext cx="6172200" cy="3134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Chart" r:id="rId4" imgW="9496425" imgH="4657725" progId="Excel.Chart.8">
                  <p:embed/>
                </p:oleObj>
              </mc:Choice>
              <mc:Fallback>
                <p:oleObj name="Chart" r:id="rId4" imgW="9496425" imgH="465772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570134"/>
                        <a:ext cx="6172200" cy="31340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494440" y="1272240"/>
              <a:ext cx="7700040" cy="4349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1480" y="1262520"/>
                <a:ext cx="7721640" cy="43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73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Helvetica" panose="020B0604020202030204" pitchFamily="34" charset="0"/>
              </a:rPr>
              <a:t>Normal Distributions</a:t>
            </a:r>
          </a:p>
        </p:txBody>
      </p:sp>
      <p:sp>
        <p:nvSpPr>
          <p:cNvPr id="4" name="Rectangle 1"/>
          <p:cNvSpPr>
            <a:spLocks noGrp="1" noChangeArrowheads="1"/>
          </p:cNvSpPr>
          <p:nvPr/>
        </p:nvSpPr>
        <p:spPr bwMode="auto">
          <a:xfrm>
            <a:off x="685800" y="1273176"/>
            <a:ext cx="98298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 dirty="0">
                <a:solidFill>
                  <a:srgbClr val="283E84"/>
                </a:solidFill>
                <a:cs typeface="Arial" panose="020B0604020202020204" pitchFamily="34" charset="0"/>
              </a:rPr>
              <a:t>Normal distribution is defined by its mean and standard </a:t>
            </a:r>
            <a:r>
              <a:rPr lang="en-US" altLang="en-US" sz="2400" b="0" dirty="0" smtClean="0">
                <a:solidFill>
                  <a:srgbClr val="283E84"/>
                </a:solidFill>
                <a:cs typeface="Arial" panose="020B0604020202020204" pitchFamily="34" charset="0"/>
              </a:rPr>
              <a:t>deviation!! </a:t>
            </a:r>
            <a:endParaRPr lang="en-US" altLang="en-US" sz="2400" b="0" dirty="0">
              <a:solidFill>
                <a:srgbClr val="283E84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/>
        </p:nvSpPr>
        <p:spPr bwMode="auto">
          <a:xfrm>
            <a:off x="701675" y="22733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800" dirty="0">
                <a:latin typeface="Calibri" panose="020F0502020204030204" pitchFamily="34" charset="0"/>
              </a:rPr>
              <a:t>E(X)=</a:t>
            </a:r>
            <a:r>
              <a:rPr lang="en-US" altLang="en-US" sz="2800" dirty="0">
                <a:latin typeface="Calibri" panose="020F050202020403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2800" dirty="0">
                <a:latin typeface="Calibri" panose="020F0502020204030204" pitchFamily="34" charset="0"/>
              </a:rPr>
              <a:t> =</a:t>
            </a:r>
            <a:r>
              <a:rPr lang="en-US" altLang="en-US" sz="3200" dirty="0">
                <a:latin typeface="Calibri" panose="020F0502020204030204" pitchFamily="34" charset="0"/>
              </a:rPr>
              <a:t>                                                                               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en-US" sz="3200" dirty="0" smtClean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en-US" sz="32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400" dirty="0" err="1">
                <a:latin typeface="Calibri" panose="020F0502020204030204" pitchFamily="34" charset="0"/>
              </a:rPr>
              <a:t>Var</a:t>
            </a:r>
            <a:r>
              <a:rPr lang="en-US" altLang="en-US" sz="2400" dirty="0">
                <a:latin typeface="Calibri" panose="020F0502020204030204" pitchFamily="34" charset="0"/>
              </a:rPr>
              <a:t>(X)=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baseline="30000" dirty="0">
                <a:latin typeface="Calibri" panose="020F0502020204030204" pitchFamily="34" charset="0"/>
              </a:rPr>
              <a:t>2  </a:t>
            </a:r>
            <a:r>
              <a:rPr lang="en-US" altLang="en-US" sz="2400" dirty="0">
                <a:latin typeface="Calibri" panose="020F0502020204030204" pitchFamily="34" charset="0"/>
              </a:rPr>
              <a:t>=</a:t>
            </a:r>
            <a:r>
              <a:rPr lang="en-US" altLang="en-US" sz="3200" dirty="0">
                <a:latin typeface="Calibri" panose="020F0502020204030204" pitchFamily="34" charset="0"/>
              </a:rPr>
              <a:t>	                                                                        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en-US" sz="32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Standard Deviation(X)=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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133600"/>
            <a:ext cx="2514600" cy="876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487304" y="3708400"/>
            <a:ext cx="4495800" cy="990600"/>
            <a:chOff x="2304" y="2208"/>
            <a:chExt cx="3072" cy="809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2208"/>
              <a:ext cx="3072" cy="8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304" y="2448"/>
              <a:ext cx="144" cy="33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>
                <a:latin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80920" y="1935360"/>
              <a:ext cx="11077920" cy="4702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160" y="1919160"/>
                <a:ext cx="11107080" cy="47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990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Helvetica" panose="020B0604020202030204" pitchFamily="34" charset="0"/>
              </a:rPr>
              <a:t>Normal Distributions</a:t>
            </a:r>
          </a:p>
        </p:txBody>
      </p:sp>
      <p:sp>
        <p:nvSpPr>
          <p:cNvPr id="2" name="AutoShape 2" descr="\textstyle\frac{\Gamma \left(\frac{\nu+1}{2} \right)} {\sqrt{\nu\pi}\,\Gamma \left(\frac{\nu}{2} \right)} \left(1+\frac{x^2}{\nu} \right)^{-\frac{\nu+1}{2}}\!"/>
          <p:cNvSpPr>
            <a:spLocks noChangeAspect="1" noChangeArrowheads="1"/>
          </p:cNvSpPr>
          <p:nvPr/>
        </p:nvSpPr>
        <p:spPr bwMode="auto">
          <a:xfrm>
            <a:off x="2590800" y="38862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07320" y="1050480"/>
              <a:ext cx="9843840" cy="3029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080" y="1036080"/>
                <a:ext cx="9864000" cy="30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24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Helvetica" panose="020B0604020202030204" pitchFamily="34" charset="0"/>
              </a:rPr>
              <a:t>Normal Distributions</a:t>
            </a:r>
          </a:p>
        </p:txBody>
      </p:sp>
      <p:sp>
        <p:nvSpPr>
          <p:cNvPr id="4" name="Rectangle 1"/>
          <p:cNvSpPr>
            <a:spLocks noGrp="1" noChangeArrowheads="1"/>
          </p:cNvSpPr>
          <p:nvPr/>
        </p:nvSpPr>
        <p:spPr bwMode="auto">
          <a:xfrm>
            <a:off x="762000" y="1066800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852488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>
                <a:solidFill>
                  <a:srgbClr val="3333FF"/>
                </a:solidFill>
                <a:cs typeface="Arial" panose="020B0604020202020204" pitchFamily="34" charset="0"/>
                <a:sym typeface="Symbol" panose="05050102010706020507" pitchFamily="18" charset="2"/>
              </a:rPr>
              <a:t>**The beauty of the normal curve: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95400" y="2133600"/>
            <a:ext cx="83058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 dirty="0">
                <a:cs typeface="Arial" panose="020B0604020202020204" pitchFamily="34" charset="0"/>
              </a:rPr>
              <a:t>No matter what 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2400" b="0" dirty="0">
                <a:cs typeface="Arial" panose="020B0604020202020204" pitchFamily="34" charset="0"/>
              </a:rPr>
              <a:t> and 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b="0" dirty="0">
                <a:cs typeface="Arial" panose="020B0604020202020204" pitchFamily="34" charset="0"/>
              </a:rPr>
              <a:t> are, </a:t>
            </a:r>
          </a:p>
          <a:p>
            <a:pPr eaLnBrk="1" hangingPunct="1"/>
            <a:r>
              <a:rPr lang="en-US" altLang="en-US" sz="2400" b="0" dirty="0">
                <a:cs typeface="Arial" panose="020B0604020202020204" pitchFamily="34" charset="0"/>
              </a:rPr>
              <a:t>the area between 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2400" b="0" dirty="0">
                <a:cs typeface="Arial" panose="020B0604020202020204" pitchFamily="34" charset="0"/>
              </a:rPr>
              <a:t>-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b="0" dirty="0">
                <a:cs typeface="Arial" panose="020B0604020202020204" pitchFamily="34" charset="0"/>
              </a:rPr>
              <a:t> and 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2400" b="0" dirty="0">
                <a:cs typeface="Arial" panose="020B0604020202020204" pitchFamily="34" charset="0"/>
              </a:rPr>
              <a:t>+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b="0" dirty="0">
                <a:cs typeface="Arial" panose="020B0604020202020204" pitchFamily="34" charset="0"/>
              </a:rPr>
              <a:t> is about 68%; </a:t>
            </a:r>
          </a:p>
          <a:p>
            <a:pPr eaLnBrk="1" hangingPunct="1"/>
            <a:r>
              <a:rPr lang="en-US" altLang="en-US" sz="2400" b="0" dirty="0">
                <a:cs typeface="Arial" panose="020B0604020202020204" pitchFamily="34" charset="0"/>
              </a:rPr>
              <a:t>the area between 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2400" b="0" dirty="0">
                <a:cs typeface="Arial" panose="020B0604020202020204" pitchFamily="34" charset="0"/>
              </a:rPr>
              <a:t>-2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b="0" dirty="0">
                <a:cs typeface="Arial" panose="020B0604020202020204" pitchFamily="34" charset="0"/>
              </a:rPr>
              <a:t> and 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2400" b="0" dirty="0">
                <a:cs typeface="Arial" panose="020B0604020202020204" pitchFamily="34" charset="0"/>
              </a:rPr>
              <a:t>+2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b="0" dirty="0">
                <a:cs typeface="Arial" panose="020B0604020202020204" pitchFamily="34" charset="0"/>
              </a:rPr>
              <a:t> is about 95%; and </a:t>
            </a:r>
          </a:p>
          <a:p>
            <a:pPr eaLnBrk="1" hangingPunct="1"/>
            <a:r>
              <a:rPr lang="en-US" altLang="en-US" sz="2400" b="0" dirty="0">
                <a:cs typeface="Arial" panose="020B0604020202020204" pitchFamily="34" charset="0"/>
              </a:rPr>
              <a:t>the area between 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2400" b="0" dirty="0">
                <a:cs typeface="Arial" panose="020B0604020202020204" pitchFamily="34" charset="0"/>
              </a:rPr>
              <a:t>-3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b="0" dirty="0">
                <a:cs typeface="Arial" panose="020B0604020202020204" pitchFamily="34" charset="0"/>
              </a:rPr>
              <a:t> and 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2400" b="0" dirty="0">
                <a:cs typeface="Arial" panose="020B0604020202020204" pitchFamily="34" charset="0"/>
              </a:rPr>
              <a:t>+3</a:t>
            </a:r>
            <a:r>
              <a:rPr lang="en-US" altLang="en-US" sz="2400" b="0" dirty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b="0" dirty="0">
                <a:cs typeface="Arial" panose="020B0604020202020204" pitchFamily="34" charset="0"/>
              </a:rPr>
              <a:t> is about 99.7%.  </a:t>
            </a:r>
          </a:p>
          <a:p>
            <a:pPr eaLnBrk="1" hangingPunct="1"/>
            <a:r>
              <a:rPr lang="en-US" altLang="en-US" sz="2400" b="0" dirty="0">
                <a:cs typeface="Arial" panose="020B0604020202020204" pitchFamily="34" charset="0"/>
              </a:rPr>
              <a:t>Almost all values fall within 3 standard deviations. </a:t>
            </a:r>
          </a:p>
        </p:txBody>
      </p:sp>
    </p:spTree>
    <p:extLst>
      <p:ext uri="{BB962C8B-B14F-4D97-AF65-F5344CB8AC3E}">
        <p14:creationId xmlns:p14="http://schemas.microsoft.com/office/powerpoint/2010/main" val="146104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Helvetica" panose="020B0604020202030204" pitchFamily="34" charset="0"/>
              </a:rPr>
              <a:t>Normal Distributions</a:t>
            </a:r>
          </a:p>
        </p:txBody>
      </p:sp>
      <p:sp>
        <p:nvSpPr>
          <p:cNvPr id="4" name="Rectangle 1"/>
          <p:cNvSpPr>
            <a:spLocks noGrp="1" noChangeArrowheads="1"/>
          </p:cNvSpPr>
          <p:nvPr/>
        </p:nvSpPr>
        <p:spPr bwMode="auto">
          <a:xfrm>
            <a:off x="817562" y="1143000"/>
            <a:ext cx="77930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852488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>
                <a:solidFill>
                  <a:srgbClr val="3333FF"/>
                </a:solidFill>
                <a:cs typeface="Arial" panose="020B0604020202020204" pitchFamily="34" charset="0"/>
              </a:rPr>
              <a:t>68-95-99.7 Rule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2" y="2332037"/>
            <a:ext cx="6788150" cy="392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44360" y="481680"/>
              <a:ext cx="10147680" cy="614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8880" y="466560"/>
                <a:ext cx="10178280" cy="61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8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Helvetica" panose="020B0604020202030204" pitchFamily="34" charset="0"/>
              </a:rPr>
              <a:t>Normal Distributions</a:t>
            </a:r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841459"/>
              </p:ext>
            </p:extLst>
          </p:nvPr>
        </p:nvGraphicFramePr>
        <p:xfrm>
          <a:off x="1368425" y="2157412"/>
          <a:ext cx="4816475" cy="401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3" imgW="1816100" imgH="1511300" progId="Equation.3">
                  <p:embed/>
                </p:oleObj>
              </mc:Choice>
              <mc:Fallback>
                <p:oleObj name="Equation" r:id="rId3" imgW="1816100" imgH="151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2157412"/>
                        <a:ext cx="4816475" cy="401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Grp="1" noChangeArrowheads="1"/>
          </p:cNvSpPr>
          <p:nvPr/>
        </p:nvSpPr>
        <p:spPr bwMode="auto">
          <a:xfrm>
            <a:off x="758825" y="969962"/>
            <a:ext cx="86137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>
                <a:solidFill>
                  <a:srgbClr val="3333FF"/>
                </a:solidFill>
                <a:cs typeface="Arial" panose="020B0604020202020204" pitchFamily="34" charset="0"/>
              </a:rPr>
              <a:t>68-95-99.7 Rule in Math terms…</a:t>
            </a:r>
          </a:p>
        </p:txBody>
      </p:sp>
    </p:spTree>
    <p:extLst>
      <p:ext uri="{BB962C8B-B14F-4D97-AF65-F5344CB8AC3E}">
        <p14:creationId xmlns:p14="http://schemas.microsoft.com/office/powerpoint/2010/main" val="11594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2630</TotalTime>
  <Words>338</Words>
  <Application>Microsoft Office PowerPoint</Application>
  <PresentationFormat>Widescreen</PresentationFormat>
  <Paragraphs>83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 Unicode MS</vt:lpstr>
      <vt:lpstr>Arial</vt:lpstr>
      <vt:lpstr>Calibri</vt:lpstr>
      <vt:lpstr>Calibri Light</vt:lpstr>
      <vt:lpstr>Helvetica</vt:lpstr>
      <vt:lpstr>Helvetica Light</vt:lpstr>
      <vt:lpstr>Symbol</vt:lpstr>
      <vt:lpstr>System</vt:lpstr>
      <vt:lpstr>Tahoma</vt:lpstr>
      <vt:lpstr>Times New Roman</vt:lpstr>
      <vt:lpstr>Wingdings</vt:lpstr>
      <vt:lpstr>Office Theme</vt:lpstr>
      <vt:lpstr>Chart</vt:lpstr>
      <vt:lpstr>Equation</vt:lpstr>
      <vt:lpstr>Discrete &amp; Continuous Distributions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278</cp:revision>
  <dcterms:created xsi:type="dcterms:W3CDTF">2018-10-16T06:13:57Z</dcterms:created>
  <dcterms:modified xsi:type="dcterms:W3CDTF">2019-05-24T07:32:43Z</dcterms:modified>
</cp:coreProperties>
</file>